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69" r:id="rId3"/>
    <p:sldId id="288" r:id="rId4"/>
    <p:sldId id="290" r:id="rId5"/>
    <p:sldId id="272" r:id="rId6"/>
    <p:sldId id="273" r:id="rId7"/>
    <p:sldId id="285" r:id="rId8"/>
    <p:sldId id="286" r:id="rId9"/>
    <p:sldId id="274" r:id="rId10"/>
    <p:sldId id="277" r:id="rId11"/>
    <p:sldId id="287" r:id="rId12"/>
    <p:sldId id="265" r:id="rId13"/>
    <p:sldId id="278" r:id="rId14"/>
    <p:sldId id="279" r:id="rId15"/>
    <p:sldId id="281" r:id="rId16"/>
    <p:sldId id="257" r:id="rId17"/>
    <p:sldId id="261" r:id="rId18"/>
    <p:sldId id="282" r:id="rId19"/>
    <p:sldId id="283" r:id="rId20"/>
    <p:sldId id="284" r:id="rId21"/>
    <p:sldId id="260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Fira Sans" panose="020B0503050000020004" pitchFamily="34" charset="0"/>
      <p:regular r:id="rId29"/>
      <p:bold r:id="rId30"/>
      <p:italic r:id="rId31"/>
      <p:boldItalic r:id="rId32"/>
    </p:embeddedFont>
    <p:embeddedFont>
      <p:font typeface="Fira Sans Medium" panose="020B0603050000020004" pitchFamily="34" charset="0"/>
      <p:regular r:id="rId33"/>
      <p:italic r:id="rId34"/>
    </p:embeddedFont>
    <p:embeddedFont>
      <p:font typeface="Roboto Slab" panose="020B0604020202020204" charset="0"/>
      <p:regular r:id="rId35"/>
      <p:bold r:id="rId36"/>
    </p:embeddedFont>
    <p:embeddedFont>
      <p:font typeface="Verdana" panose="020B0604030504040204" pitchFamily="34" charset="0"/>
      <p:regular r:id="rId37"/>
      <p:bold r:id="rId38"/>
      <p:italic r:id="rId39"/>
      <p:boldItalic r:id="rId40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4676"/>
    <a:srgbClr val="EF3340"/>
    <a:srgbClr val="A4BCC2"/>
    <a:srgbClr val="727272"/>
    <a:srgbClr val="D6AC02"/>
    <a:srgbClr val="F1C400"/>
    <a:srgbClr val="DEB401"/>
    <a:srgbClr val="B08D3B"/>
    <a:srgbClr val="F4633A"/>
    <a:srgbClr val="0061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236CEA-F16F-4CCB-8A2C-B8054BEA8588}" v="1466" dt="2022-06-14T15:16:12.652"/>
    <p1510:client id="{EAD36223-8C7D-4D4F-B249-7B7CE43F87E9}" v="1593" dt="2022-06-14T15:30:44.5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ele Pestarino" userId="a95ee09a4511f987" providerId="LiveId" clId="{EAD36223-8C7D-4D4F-B249-7B7CE43F87E9}"/>
    <pc:docChg chg="undo custSel addSld delSld modSld sldOrd">
      <pc:chgData name="Michele Pestarino" userId="a95ee09a4511f987" providerId="LiveId" clId="{EAD36223-8C7D-4D4F-B249-7B7CE43F87E9}" dt="2022-06-14T15:30:44.597" v="1586" actId="1076"/>
      <pc:docMkLst>
        <pc:docMk/>
      </pc:docMkLst>
      <pc:sldChg chg="modSp mod">
        <pc:chgData name="Michele Pestarino" userId="a95ee09a4511f987" providerId="LiveId" clId="{EAD36223-8C7D-4D4F-B249-7B7CE43F87E9}" dt="2022-06-14T13:12:44.873" v="7" actId="1076"/>
        <pc:sldMkLst>
          <pc:docMk/>
          <pc:sldMk cId="2247090549" sldId="256"/>
        </pc:sldMkLst>
        <pc:spChg chg="mod">
          <ac:chgData name="Michele Pestarino" userId="a95ee09a4511f987" providerId="LiveId" clId="{EAD36223-8C7D-4D4F-B249-7B7CE43F87E9}" dt="2022-06-14T13:12:44.873" v="7" actId="1076"/>
          <ac:spMkLst>
            <pc:docMk/>
            <pc:sldMk cId="2247090549" sldId="256"/>
            <ac:spMk id="4" creationId="{1D10E4C7-8206-8949-88EE-952FB5F1AC5F}"/>
          </ac:spMkLst>
        </pc:spChg>
      </pc:sldChg>
      <pc:sldChg chg="addSp delSp modSp mod">
        <pc:chgData name="Michele Pestarino" userId="a95ee09a4511f987" providerId="LiveId" clId="{EAD36223-8C7D-4D4F-B249-7B7CE43F87E9}" dt="2022-06-14T15:11:29.376" v="1491" actId="21"/>
        <pc:sldMkLst>
          <pc:docMk/>
          <pc:sldMk cId="3993901567" sldId="257"/>
        </pc:sldMkLst>
        <pc:picChg chg="add del mod modCrop">
          <ac:chgData name="Michele Pestarino" userId="a95ee09a4511f987" providerId="LiveId" clId="{EAD36223-8C7D-4D4F-B249-7B7CE43F87E9}" dt="2022-06-14T15:11:29.376" v="1491" actId="21"/>
          <ac:picMkLst>
            <pc:docMk/>
            <pc:sldMk cId="3993901567" sldId="257"/>
            <ac:picMk id="4" creationId="{9973BA36-CF94-4FEE-A1DC-B9B91DB92A43}"/>
          </ac:picMkLst>
        </pc:picChg>
      </pc:sldChg>
      <pc:sldChg chg="addSp delSp modSp mod">
        <pc:chgData name="Michele Pestarino" userId="a95ee09a4511f987" providerId="LiveId" clId="{EAD36223-8C7D-4D4F-B249-7B7CE43F87E9}" dt="2022-06-14T14:51:21.528" v="1395" actId="21"/>
        <pc:sldMkLst>
          <pc:docMk/>
          <pc:sldMk cId="1332806008" sldId="261"/>
        </pc:sldMkLst>
        <pc:spChg chg="del mod">
          <ac:chgData name="Michele Pestarino" userId="a95ee09a4511f987" providerId="LiveId" clId="{EAD36223-8C7D-4D4F-B249-7B7CE43F87E9}" dt="2022-06-14T14:43:57.029" v="1380" actId="478"/>
          <ac:spMkLst>
            <pc:docMk/>
            <pc:sldMk cId="1332806008" sldId="261"/>
            <ac:spMk id="11" creationId="{E0D3FE87-3BF7-479C-AE09-B75BC600740E}"/>
          </ac:spMkLst>
        </pc:spChg>
        <pc:picChg chg="mod">
          <ac:chgData name="Michele Pestarino" userId="a95ee09a4511f987" providerId="LiveId" clId="{EAD36223-8C7D-4D4F-B249-7B7CE43F87E9}" dt="2022-06-14T14:44:00.829" v="1381" actId="1076"/>
          <ac:picMkLst>
            <pc:docMk/>
            <pc:sldMk cId="1332806008" sldId="261"/>
            <ac:picMk id="3" creationId="{1569A5D3-D3CF-77AC-7AFA-2AD5F30F6B4F}"/>
          </ac:picMkLst>
        </pc:picChg>
        <pc:picChg chg="add del mod">
          <ac:chgData name="Michele Pestarino" userId="a95ee09a4511f987" providerId="LiveId" clId="{EAD36223-8C7D-4D4F-B249-7B7CE43F87E9}" dt="2022-06-14T14:51:21.528" v="1395" actId="21"/>
          <ac:picMkLst>
            <pc:docMk/>
            <pc:sldMk cId="1332806008" sldId="261"/>
            <ac:picMk id="8" creationId="{3D080FA5-599C-F712-1A37-6997E4BF6D0D}"/>
          </ac:picMkLst>
        </pc:picChg>
        <pc:picChg chg="del mod">
          <ac:chgData name="Michele Pestarino" userId="a95ee09a4511f987" providerId="LiveId" clId="{EAD36223-8C7D-4D4F-B249-7B7CE43F87E9}" dt="2022-06-14T14:49:07.551" v="1386" actId="21"/>
          <ac:picMkLst>
            <pc:docMk/>
            <pc:sldMk cId="1332806008" sldId="261"/>
            <ac:picMk id="1026" creationId="{B13F76D7-45AD-E8E3-E614-8DA075AEE293}"/>
          </ac:picMkLst>
        </pc:picChg>
      </pc:sldChg>
      <pc:sldChg chg="modSp mod">
        <pc:chgData name="Michele Pestarino" userId="a95ee09a4511f987" providerId="LiveId" clId="{EAD36223-8C7D-4D4F-B249-7B7CE43F87E9}" dt="2022-06-14T13:16:46.634" v="13" actId="1076"/>
        <pc:sldMkLst>
          <pc:docMk/>
          <pc:sldMk cId="3962186511" sldId="262"/>
        </pc:sldMkLst>
        <pc:spChg chg="mod">
          <ac:chgData name="Michele Pestarino" userId="a95ee09a4511f987" providerId="LiveId" clId="{EAD36223-8C7D-4D4F-B249-7B7CE43F87E9}" dt="2022-06-14T13:14:41.652" v="12" actId="207"/>
          <ac:spMkLst>
            <pc:docMk/>
            <pc:sldMk cId="3962186511" sldId="262"/>
            <ac:spMk id="6" creationId="{9C8A1C89-3078-4A71-908C-69982417B528}"/>
          </ac:spMkLst>
        </pc:spChg>
        <pc:picChg chg="mod">
          <ac:chgData name="Michele Pestarino" userId="a95ee09a4511f987" providerId="LiveId" clId="{EAD36223-8C7D-4D4F-B249-7B7CE43F87E9}" dt="2022-06-14T13:16:46.634" v="13" actId="1076"/>
          <ac:picMkLst>
            <pc:docMk/>
            <pc:sldMk cId="3962186511" sldId="262"/>
            <ac:picMk id="14" creationId="{8639A7BB-0AD9-4D6E-83F3-E6206F50B123}"/>
          </ac:picMkLst>
        </pc:picChg>
      </pc:sldChg>
      <pc:sldChg chg="addSp delSp modSp mod">
        <pc:chgData name="Michele Pestarino" userId="a95ee09a4511f987" providerId="LiveId" clId="{EAD36223-8C7D-4D4F-B249-7B7CE43F87E9}" dt="2022-06-14T13:39:08.300" v="402" actId="20577"/>
        <pc:sldMkLst>
          <pc:docMk/>
          <pc:sldMk cId="280748157" sldId="263"/>
        </pc:sldMkLst>
        <pc:spChg chg="mod">
          <ac:chgData name="Michele Pestarino" userId="a95ee09a4511f987" providerId="LiveId" clId="{EAD36223-8C7D-4D4F-B249-7B7CE43F87E9}" dt="2022-06-14T13:39:08.300" v="402" actId="20577"/>
          <ac:spMkLst>
            <pc:docMk/>
            <pc:sldMk cId="280748157" sldId="263"/>
            <ac:spMk id="2" creationId="{94AB1225-25C2-B240-9833-49A7D7C65143}"/>
          </ac:spMkLst>
        </pc:spChg>
        <pc:spChg chg="del mod">
          <ac:chgData name="Michele Pestarino" userId="a95ee09a4511f987" providerId="LiveId" clId="{EAD36223-8C7D-4D4F-B249-7B7CE43F87E9}" dt="2022-06-14T13:36:24.816" v="299" actId="478"/>
          <ac:spMkLst>
            <pc:docMk/>
            <pc:sldMk cId="280748157" sldId="263"/>
            <ac:spMk id="8" creationId="{12ABE1C2-49B4-4628-835B-A869427EDD61}"/>
          </ac:spMkLst>
        </pc:spChg>
        <pc:spChg chg="add del mod">
          <ac:chgData name="Michele Pestarino" userId="a95ee09a4511f987" providerId="LiveId" clId="{EAD36223-8C7D-4D4F-B249-7B7CE43F87E9}" dt="2022-06-14T13:36:49.410" v="324"/>
          <ac:spMkLst>
            <pc:docMk/>
            <pc:sldMk cId="280748157" sldId="263"/>
            <ac:spMk id="9" creationId="{B5B6C0D0-F274-D2B9-4413-2A7160926FCE}"/>
          </ac:spMkLst>
        </pc:spChg>
        <pc:spChg chg="add del mod">
          <ac:chgData name="Michele Pestarino" userId="a95ee09a4511f987" providerId="LiveId" clId="{EAD36223-8C7D-4D4F-B249-7B7CE43F87E9}" dt="2022-06-14T13:37:45.668" v="331" actId="478"/>
          <ac:spMkLst>
            <pc:docMk/>
            <pc:sldMk cId="280748157" sldId="263"/>
            <ac:spMk id="10" creationId="{8E29EAA6-24CF-017D-6A14-A576B8775A9A}"/>
          </ac:spMkLst>
        </pc:spChg>
        <pc:spChg chg="mod">
          <ac:chgData name="Michele Pestarino" userId="a95ee09a4511f987" providerId="LiveId" clId="{EAD36223-8C7D-4D4F-B249-7B7CE43F87E9}" dt="2022-06-14T13:38:01.767" v="338" actId="1037"/>
          <ac:spMkLst>
            <pc:docMk/>
            <pc:sldMk cId="280748157" sldId="263"/>
            <ac:spMk id="16" creationId="{92CD800C-2CE9-F7C4-F6EA-8F40452D3B32}"/>
          </ac:spMkLst>
        </pc:spChg>
        <pc:picChg chg="del">
          <ac:chgData name="Michele Pestarino" userId="a95ee09a4511f987" providerId="LiveId" clId="{EAD36223-8C7D-4D4F-B249-7B7CE43F87E9}" dt="2022-06-14T13:36:30.763" v="300" actId="478"/>
          <ac:picMkLst>
            <pc:docMk/>
            <pc:sldMk cId="280748157" sldId="263"/>
            <ac:picMk id="6" creationId="{F305B081-F54F-DB1B-ADC1-6533A4D9CE3D}"/>
          </ac:picMkLst>
        </pc:picChg>
        <pc:picChg chg="add mod">
          <ac:chgData name="Michele Pestarino" userId="a95ee09a4511f987" providerId="LiveId" clId="{EAD36223-8C7D-4D4F-B249-7B7CE43F87E9}" dt="2022-06-14T13:36:31.564" v="301"/>
          <ac:picMkLst>
            <pc:docMk/>
            <pc:sldMk cId="280748157" sldId="263"/>
            <ac:picMk id="7" creationId="{E12BDF30-6D15-25D1-01AA-2B3219DA1F04}"/>
          </ac:picMkLst>
        </pc:picChg>
      </pc:sldChg>
      <pc:sldChg chg="addSp delSp modSp mod">
        <pc:chgData name="Michele Pestarino" userId="a95ee09a4511f987" providerId="LiveId" clId="{EAD36223-8C7D-4D4F-B249-7B7CE43F87E9}" dt="2022-06-14T13:50:46.741" v="853" actId="478"/>
        <pc:sldMkLst>
          <pc:docMk/>
          <pc:sldMk cId="2187655664" sldId="265"/>
        </pc:sldMkLst>
        <pc:spChg chg="del">
          <ac:chgData name="Michele Pestarino" userId="a95ee09a4511f987" providerId="LiveId" clId="{EAD36223-8C7D-4D4F-B249-7B7CE43F87E9}" dt="2022-06-14T13:50:38.308" v="849" actId="478"/>
          <ac:spMkLst>
            <pc:docMk/>
            <pc:sldMk cId="2187655664" sldId="265"/>
            <ac:spMk id="2" creationId="{5378FFD2-B226-E140-BD16-8BCCA2FFE075}"/>
          </ac:spMkLst>
        </pc:spChg>
        <pc:spChg chg="del">
          <ac:chgData name="Michele Pestarino" userId="a95ee09a4511f987" providerId="LiveId" clId="{EAD36223-8C7D-4D4F-B249-7B7CE43F87E9}" dt="2022-06-14T13:50:43.074" v="851" actId="478"/>
          <ac:spMkLst>
            <pc:docMk/>
            <pc:sldMk cId="2187655664" sldId="265"/>
            <ac:spMk id="4" creationId="{9718436A-1AA5-C440-82F0-468077DB05F4}"/>
          </ac:spMkLst>
        </pc:spChg>
        <pc:spChg chg="mod">
          <ac:chgData name="Michele Pestarino" userId="a95ee09a4511f987" providerId="LiveId" clId="{EAD36223-8C7D-4D4F-B249-7B7CE43F87E9}" dt="2022-06-14T13:50:34.801" v="848" actId="20577"/>
          <ac:spMkLst>
            <pc:docMk/>
            <pc:sldMk cId="2187655664" sldId="265"/>
            <ac:spMk id="5" creationId="{A7F007CF-284F-A548-AE45-9814C31760E3}"/>
          </ac:spMkLst>
        </pc:spChg>
        <pc:spChg chg="del">
          <ac:chgData name="Michele Pestarino" userId="a95ee09a4511f987" providerId="LiveId" clId="{EAD36223-8C7D-4D4F-B249-7B7CE43F87E9}" dt="2022-06-14T13:50:40.058" v="850" actId="478"/>
          <ac:spMkLst>
            <pc:docMk/>
            <pc:sldMk cId="2187655664" sldId="265"/>
            <ac:spMk id="6" creationId="{9B9E78CB-E973-0E4F-94BB-67D40E6500C0}"/>
          </ac:spMkLst>
        </pc:spChg>
        <pc:spChg chg="add del mod">
          <ac:chgData name="Michele Pestarino" userId="a95ee09a4511f987" providerId="LiveId" clId="{EAD36223-8C7D-4D4F-B249-7B7CE43F87E9}" dt="2022-06-14T13:50:44.527" v="852" actId="478"/>
          <ac:spMkLst>
            <pc:docMk/>
            <pc:sldMk cId="2187655664" sldId="265"/>
            <ac:spMk id="9" creationId="{C0202086-E391-7616-FEF9-04A91F5FC4C2}"/>
          </ac:spMkLst>
        </pc:spChg>
        <pc:spChg chg="add mod">
          <ac:chgData name="Michele Pestarino" userId="a95ee09a4511f987" providerId="LiveId" clId="{EAD36223-8C7D-4D4F-B249-7B7CE43F87E9}" dt="2022-06-14T13:50:40.058" v="850" actId="478"/>
          <ac:spMkLst>
            <pc:docMk/>
            <pc:sldMk cId="2187655664" sldId="265"/>
            <ac:spMk id="11" creationId="{EE1CFF18-8395-2677-007F-C2CD3C954C34}"/>
          </ac:spMkLst>
        </pc:spChg>
        <pc:spChg chg="add del mod">
          <ac:chgData name="Michele Pestarino" userId="a95ee09a4511f987" providerId="LiveId" clId="{EAD36223-8C7D-4D4F-B249-7B7CE43F87E9}" dt="2022-06-14T13:50:46.741" v="853" actId="478"/>
          <ac:spMkLst>
            <pc:docMk/>
            <pc:sldMk cId="2187655664" sldId="265"/>
            <ac:spMk id="13" creationId="{465A8100-44F4-F57F-F1E1-3AD7DF8E186F}"/>
          </ac:spMkLst>
        </pc:spChg>
      </pc:sldChg>
      <pc:sldChg chg="addSp delSp modSp">
        <pc:chgData name="Michele Pestarino" userId="a95ee09a4511f987" providerId="LiveId" clId="{EAD36223-8C7D-4D4F-B249-7B7CE43F87E9}" dt="2022-06-14T15:18:12.501" v="1554" actId="21"/>
        <pc:sldMkLst>
          <pc:docMk/>
          <pc:sldMk cId="2992363608" sldId="269"/>
        </pc:sldMkLst>
        <pc:picChg chg="add del mod">
          <ac:chgData name="Michele Pestarino" userId="a95ee09a4511f987" providerId="LiveId" clId="{EAD36223-8C7D-4D4F-B249-7B7CE43F87E9}" dt="2022-06-14T15:18:12.501" v="1554" actId="21"/>
          <ac:picMkLst>
            <pc:docMk/>
            <pc:sldMk cId="2992363608" sldId="269"/>
            <ac:picMk id="5122" creationId="{CB0F68FE-B58C-877B-1D3B-9C76E2B601A0}"/>
          </ac:picMkLst>
        </pc:picChg>
      </pc:sldChg>
      <pc:sldChg chg="addSp delSp modSp mod">
        <pc:chgData name="Michele Pestarino" userId="a95ee09a4511f987" providerId="LiveId" clId="{EAD36223-8C7D-4D4F-B249-7B7CE43F87E9}" dt="2022-06-14T15:18:20.002" v="1557" actId="21"/>
        <pc:sldMkLst>
          <pc:docMk/>
          <pc:sldMk cId="313075" sldId="272"/>
        </pc:sldMkLst>
        <pc:picChg chg="add del mod">
          <ac:chgData name="Michele Pestarino" userId="a95ee09a4511f987" providerId="LiveId" clId="{EAD36223-8C7D-4D4F-B249-7B7CE43F87E9}" dt="2022-06-14T15:14:51.034" v="1538" actId="478"/>
          <ac:picMkLst>
            <pc:docMk/>
            <pc:sldMk cId="313075" sldId="272"/>
            <ac:picMk id="3" creationId="{722FDF6E-4F1C-B11F-04C0-77BC1B93E97D}"/>
          </ac:picMkLst>
        </pc:picChg>
        <pc:picChg chg="add del mod">
          <ac:chgData name="Michele Pestarino" userId="a95ee09a4511f987" providerId="LiveId" clId="{EAD36223-8C7D-4D4F-B249-7B7CE43F87E9}" dt="2022-06-14T15:18:20.002" v="1557" actId="21"/>
          <ac:picMkLst>
            <pc:docMk/>
            <pc:sldMk cId="313075" sldId="272"/>
            <ac:picMk id="4" creationId="{FAFBE33C-2564-82FE-F9F5-3EC6FBDE038F}"/>
          </ac:picMkLst>
        </pc:picChg>
      </pc:sldChg>
      <pc:sldChg chg="addSp delSp modSp mod">
        <pc:chgData name="Michele Pestarino" userId="a95ee09a4511f987" providerId="LiveId" clId="{EAD36223-8C7D-4D4F-B249-7B7CE43F87E9}" dt="2022-06-14T15:30:44.597" v="1586" actId="1076"/>
        <pc:sldMkLst>
          <pc:docMk/>
          <pc:sldMk cId="1772657603" sldId="273"/>
        </pc:sldMkLst>
        <pc:spChg chg="del mod">
          <ac:chgData name="Michele Pestarino" userId="a95ee09a4511f987" providerId="LiveId" clId="{EAD36223-8C7D-4D4F-B249-7B7CE43F87E9}" dt="2022-06-14T14:18:05.563" v="1265" actId="478"/>
          <ac:spMkLst>
            <pc:docMk/>
            <pc:sldMk cId="1772657603" sldId="273"/>
            <ac:spMk id="6" creationId="{9C8A1C89-3078-4A71-908C-69982417B528}"/>
          </ac:spMkLst>
        </pc:spChg>
        <pc:spChg chg="add del mod">
          <ac:chgData name="Michele Pestarino" userId="a95ee09a4511f987" providerId="LiveId" clId="{EAD36223-8C7D-4D4F-B249-7B7CE43F87E9}" dt="2022-06-14T15:15:35.347" v="1549" actId="478"/>
          <ac:spMkLst>
            <pc:docMk/>
            <pc:sldMk cId="1772657603" sldId="273"/>
            <ac:spMk id="7" creationId="{CB403F07-8A73-D246-F5B8-1F41F0011EB2}"/>
          </ac:spMkLst>
        </pc:spChg>
        <pc:spChg chg="del mod">
          <ac:chgData name="Michele Pestarino" userId="a95ee09a4511f987" providerId="LiveId" clId="{EAD36223-8C7D-4D4F-B249-7B7CE43F87E9}" dt="2022-06-14T15:15:33.017" v="1548" actId="478"/>
          <ac:spMkLst>
            <pc:docMk/>
            <pc:sldMk cId="1772657603" sldId="273"/>
            <ac:spMk id="8" creationId="{3B33FCBE-3C74-C949-87C9-62362B734387}"/>
          </ac:spMkLst>
        </pc:spChg>
        <pc:spChg chg="add mod">
          <ac:chgData name="Michele Pestarino" userId="a95ee09a4511f987" providerId="LiveId" clId="{EAD36223-8C7D-4D4F-B249-7B7CE43F87E9}" dt="2022-06-14T15:15:13.540" v="1544" actId="1076"/>
          <ac:spMkLst>
            <pc:docMk/>
            <pc:sldMk cId="1772657603" sldId="273"/>
            <ac:spMk id="9" creationId="{61F63E41-3C69-D44C-8CDB-0C0A33EB3924}"/>
          </ac:spMkLst>
        </pc:spChg>
        <pc:spChg chg="mod">
          <ac:chgData name="Michele Pestarino" userId="a95ee09a4511f987" providerId="LiveId" clId="{EAD36223-8C7D-4D4F-B249-7B7CE43F87E9}" dt="2022-06-14T15:30:44.597" v="1586" actId="1076"/>
          <ac:spMkLst>
            <pc:docMk/>
            <pc:sldMk cId="1772657603" sldId="273"/>
            <ac:spMk id="10" creationId="{B5150C87-01D8-1121-3BF2-3D620462C962}"/>
          </ac:spMkLst>
        </pc:spChg>
        <pc:spChg chg="add mod">
          <ac:chgData name="Michele Pestarino" userId="a95ee09a4511f987" providerId="LiveId" clId="{EAD36223-8C7D-4D4F-B249-7B7CE43F87E9}" dt="2022-06-14T15:20:22.710" v="1585" actId="1076"/>
          <ac:spMkLst>
            <pc:docMk/>
            <pc:sldMk cId="1772657603" sldId="273"/>
            <ac:spMk id="11" creationId="{A4097B62-5D19-9F8E-FA5A-9C95CF51C41D}"/>
          </ac:spMkLst>
        </pc:spChg>
        <pc:spChg chg="add mod">
          <ac:chgData name="Michele Pestarino" userId="a95ee09a4511f987" providerId="LiveId" clId="{EAD36223-8C7D-4D4F-B249-7B7CE43F87E9}" dt="2022-06-14T15:15:35.841" v="1550"/>
          <ac:spMkLst>
            <pc:docMk/>
            <pc:sldMk cId="1772657603" sldId="273"/>
            <ac:spMk id="17" creationId="{26A1AC61-933C-4E29-51E5-62DE79E093A4}"/>
          </ac:spMkLst>
        </pc:spChg>
        <pc:picChg chg="add del mod ord">
          <ac:chgData name="Michele Pestarino" userId="a95ee09a4511f987" providerId="LiveId" clId="{EAD36223-8C7D-4D4F-B249-7B7CE43F87E9}" dt="2022-06-14T15:12:35.838" v="1507" actId="478"/>
          <ac:picMkLst>
            <pc:docMk/>
            <pc:sldMk cId="1772657603" sldId="273"/>
            <ac:picMk id="12" creationId="{EC72116A-D2FA-15A4-4F30-D5A705A6BBDC}"/>
          </ac:picMkLst>
        </pc:picChg>
        <pc:picChg chg="add del mod">
          <ac:chgData name="Michele Pestarino" userId="a95ee09a4511f987" providerId="LiveId" clId="{EAD36223-8C7D-4D4F-B249-7B7CE43F87E9}" dt="2022-06-14T15:14:58.503" v="1539" actId="478"/>
          <ac:picMkLst>
            <pc:docMk/>
            <pc:sldMk cId="1772657603" sldId="273"/>
            <ac:picMk id="13" creationId="{0E62EC99-CA5E-C413-CA00-08E30282320C}"/>
          </ac:picMkLst>
        </pc:picChg>
        <pc:picChg chg="add del mod">
          <ac:chgData name="Michele Pestarino" userId="a95ee09a4511f987" providerId="LiveId" clId="{EAD36223-8C7D-4D4F-B249-7B7CE43F87E9}" dt="2022-06-14T15:18:33.684" v="1560" actId="478"/>
          <ac:picMkLst>
            <pc:docMk/>
            <pc:sldMk cId="1772657603" sldId="273"/>
            <ac:picMk id="14" creationId="{575AA46A-D1B2-8ACC-96A5-F44DEE8A545E}"/>
          </ac:picMkLst>
        </pc:picChg>
        <pc:picChg chg="add mod">
          <ac:chgData name="Michele Pestarino" userId="a95ee09a4511f987" providerId="LiveId" clId="{EAD36223-8C7D-4D4F-B249-7B7CE43F87E9}" dt="2022-06-14T15:20:22.710" v="1585" actId="1076"/>
          <ac:picMkLst>
            <pc:docMk/>
            <pc:sldMk cId="1772657603" sldId="273"/>
            <ac:picMk id="18" creationId="{DB16F426-8CEF-E180-FCF7-4DF87E49BC2B}"/>
          </ac:picMkLst>
        </pc:picChg>
        <pc:picChg chg="add mod">
          <ac:chgData name="Michele Pestarino" userId="a95ee09a4511f987" providerId="LiveId" clId="{EAD36223-8C7D-4D4F-B249-7B7CE43F87E9}" dt="2022-06-14T15:20:22.710" v="1585" actId="1076"/>
          <ac:picMkLst>
            <pc:docMk/>
            <pc:sldMk cId="1772657603" sldId="273"/>
            <ac:picMk id="19" creationId="{33A32842-C4F9-48A5-CC99-05CE632CF95E}"/>
          </ac:picMkLst>
        </pc:picChg>
        <pc:picChg chg="add del mod">
          <ac:chgData name="Michele Pestarino" userId="a95ee09a4511f987" providerId="LiveId" clId="{EAD36223-8C7D-4D4F-B249-7B7CE43F87E9}" dt="2022-06-14T14:20:16.586" v="1282" actId="478"/>
          <ac:picMkLst>
            <pc:docMk/>
            <pc:sldMk cId="1772657603" sldId="273"/>
            <ac:picMk id="2050" creationId="{77DD66CA-3660-C687-52C3-B7B3517CE13B}"/>
          </ac:picMkLst>
        </pc:picChg>
        <pc:picChg chg="add del mod">
          <ac:chgData name="Michele Pestarino" userId="a95ee09a4511f987" providerId="LiveId" clId="{EAD36223-8C7D-4D4F-B249-7B7CE43F87E9}" dt="2022-06-14T14:18:59.289" v="1279" actId="478"/>
          <ac:picMkLst>
            <pc:docMk/>
            <pc:sldMk cId="1772657603" sldId="273"/>
            <ac:picMk id="2052" creationId="{D5994916-74C6-413E-8A20-0F8B2ED4863D}"/>
          </ac:picMkLst>
        </pc:picChg>
        <pc:picChg chg="add del mod">
          <ac:chgData name="Michele Pestarino" userId="a95ee09a4511f987" providerId="LiveId" clId="{EAD36223-8C7D-4D4F-B249-7B7CE43F87E9}" dt="2022-06-14T15:13:21.757" v="1513" actId="478"/>
          <ac:picMkLst>
            <pc:docMk/>
            <pc:sldMk cId="1772657603" sldId="273"/>
            <ac:picMk id="2054" creationId="{BB145088-4371-D765-E8EB-4FDD567E1756}"/>
          </ac:picMkLst>
        </pc:picChg>
      </pc:sldChg>
      <pc:sldChg chg="addSp delSp modSp mod">
        <pc:chgData name="Michele Pestarino" userId="a95ee09a4511f987" providerId="LiveId" clId="{EAD36223-8C7D-4D4F-B249-7B7CE43F87E9}" dt="2022-06-14T14:11:27.555" v="1161" actId="1076"/>
        <pc:sldMkLst>
          <pc:docMk/>
          <pc:sldMk cId="2577975088" sldId="277"/>
        </pc:sldMkLst>
        <pc:spChg chg="mod">
          <ac:chgData name="Michele Pestarino" userId="a95ee09a4511f987" providerId="LiveId" clId="{EAD36223-8C7D-4D4F-B249-7B7CE43F87E9}" dt="2022-06-14T13:36:18.828" v="294" actId="20577"/>
          <ac:spMkLst>
            <pc:docMk/>
            <pc:sldMk cId="2577975088" sldId="277"/>
            <ac:spMk id="3" creationId="{A7B6F00A-ED98-374D-A77E-D963C5F25B2C}"/>
          </ac:spMkLst>
        </pc:spChg>
        <pc:spChg chg="add del mod">
          <ac:chgData name="Michele Pestarino" userId="a95ee09a4511f987" providerId="LiveId" clId="{EAD36223-8C7D-4D4F-B249-7B7CE43F87E9}" dt="2022-06-14T13:33:00.615" v="195" actId="478"/>
          <ac:spMkLst>
            <pc:docMk/>
            <pc:sldMk cId="2577975088" sldId="277"/>
            <ac:spMk id="6" creationId="{9C8A1C89-3078-4A71-908C-69982417B528}"/>
          </ac:spMkLst>
        </pc:spChg>
        <pc:spChg chg="add del mod">
          <ac:chgData name="Michele Pestarino" userId="a95ee09a4511f987" providerId="LiveId" clId="{EAD36223-8C7D-4D4F-B249-7B7CE43F87E9}" dt="2022-06-14T13:32:43.167" v="191" actId="478"/>
          <ac:spMkLst>
            <pc:docMk/>
            <pc:sldMk cId="2577975088" sldId="277"/>
            <ac:spMk id="7" creationId="{A278D9AA-3008-72BB-358A-09182AB30D89}"/>
          </ac:spMkLst>
        </pc:spChg>
        <pc:spChg chg="mod">
          <ac:chgData name="Michele Pestarino" userId="a95ee09a4511f987" providerId="LiveId" clId="{EAD36223-8C7D-4D4F-B249-7B7CE43F87E9}" dt="2022-06-14T14:11:27.555" v="1161" actId="1076"/>
          <ac:spMkLst>
            <pc:docMk/>
            <pc:sldMk cId="2577975088" sldId="277"/>
            <ac:spMk id="8" creationId="{3B33FCBE-3C74-C949-87C9-62362B734387}"/>
          </ac:spMkLst>
        </pc:spChg>
        <pc:spChg chg="mod">
          <ac:chgData name="Michele Pestarino" userId="a95ee09a4511f987" providerId="LiveId" clId="{EAD36223-8C7D-4D4F-B249-7B7CE43F87E9}" dt="2022-06-14T14:11:19.402" v="1160" actId="1076"/>
          <ac:spMkLst>
            <pc:docMk/>
            <pc:sldMk cId="2577975088" sldId="277"/>
            <ac:spMk id="9" creationId="{F9D80061-1D15-B789-79E1-3AD85651441A}"/>
          </ac:spMkLst>
        </pc:spChg>
        <pc:picChg chg="add mod">
          <ac:chgData name="Michele Pestarino" userId="a95ee09a4511f987" providerId="LiveId" clId="{EAD36223-8C7D-4D4F-B249-7B7CE43F87E9}" dt="2022-06-14T13:35:30.907" v="288" actId="1076"/>
          <ac:picMkLst>
            <pc:docMk/>
            <pc:sldMk cId="2577975088" sldId="277"/>
            <ac:picMk id="10" creationId="{6C2D6DE9-8D43-4168-46A0-1E2D649E408A}"/>
          </ac:picMkLst>
        </pc:picChg>
        <pc:picChg chg="add mod">
          <ac:chgData name="Michele Pestarino" userId="a95ee09a4511f987" providerId="LiveId" clId="{EAD36223-8C7D-4D4F-B249-7B7CE43F87E9}" dt="2022-06-14T14:11:14.845" v="1159" actId="1076"/>
          <ac:picMkLst>
            <pc:docMk/>
            <pc:sldMk cId="2577975088" sldId="277"/>
            <ac:picMk id="1026" creationId="{F9645741-5346-C81F-AF16-C90391CB0767}"/>
          </ac:picMkLst>
        </pc:picChg>
      </pc:sldChg>
      <pc:sldChg chg="addSp delSp modSp mod">
        <pc:chgData name="Michele Pestarino" userId="a95ee09a4511f987" providerId="LiveId" clId="{EAD36223-8C7D-4D4F-B249-7B7CE43F87E9}" dt="2022-06-14T15:16:07.318" v="1551" actId="1076"/>
        <pc:sldMkLst>
          <pc:docMk/>
          <pc:sldMk cId="497822764" sldId="285"/>
        </pc:sldMkLst>
        <pc:spChg chg="mod">
          <ac:chgData name="Michele Pestarino" userId="a95ee09a4511f987" providerId="LiveId" clId="{EAD36223-8C7D-4D4F-B249-7B7CE43F87E9}" dt="2022-06-14T14:33:48.126" v="1359" actId="1076"/>
          <ac:spMkLst>
            <pc:docMk/>
            <pc:sldMk cId="497822764" sldId="285"/>
            <ac:spMk id="6" creationId="{9C8A1C89-3078-4A71-908C-69982417B528}"/>
          </ac:spMkLst>
        </pc:spChg>
        <pc:spChg chg="mod">
          <ac:chgData name="Michele Pestarino" userId="a95ee09a4511f987" providerId="LiveId" clId="{EAD36223-8C7D-4D4F-B249-7B7CE43F87E9}" dt="2022-06-14T15:16:07.318" v="1551" actId="1076"/>
          <ac:spMkLst>
            <pc:docMk/>
            <pc:sldMk cId="497822764" sldId="285"/>
            <ac:spMk id="7" creationId="{15282425-BDAC-B580-7D67-663D191365D3}"/>
          </ac:spMkLst>
        </pc:spChg>
        <pc:spChg chg="mod">
          <ac:chgData name="Michele Pestarino" userId="a95ee09a4511f987" providerId="LiveId" clId="{EAD36223-8C7D-4D4F-B249-7B7CE43F87E9}" dt="2022-06-14T14:35:09.810" v="1373" actId="1076"/>
          <ac:spMkLst>
            <pc:docMk/>
            <pc:sldMk cId="497822764" sldId="285"/>
            <ac:spMk id="9" creationId="{8AE6D9F8-CCCE-57D9-FCC7-4E58D16F928A}"/>
          </ac:spMkLst>
        </pc:spChg>
        <pc:picChg chg="add mod">
          <ac:chgData name="Michele Pestarino" userId="a95ee09a4511f987" providerId="LiveId" clId="{EAD36223-8C7D-4D4F-B249-7B7CE43F87E9}" dt="2022-06-14T14:31:47.901" v="1352"/>
          <ac:picMkLst>
            <pc:docMk/>
            <pc:sldMk cId="497822764" sldId="285"/>
            <ac:picMk id="10" creationId="{C0EC328F-7DFC-9A01-8155-47CB87F21908}"/>
          </ac:picMkLst>
        </pc:picChg>
        <pc:picChg chg="add del mod">
          <ac:chgData name="Michele Pestarino" userId="a95ee09a4511f987" providerId="LiveId" clId="{EAD36223-8C7D-4D4F-B249-7B7CE43F87E9}" dt="2022-06-14T15:11:41.954" v="1494" actId="21"/>
          <ac:picMkLst>
            <pc:docMk/>
            <pc:sldMk cId="497822764" sldId="285"/>
            <ac:picMk id="11" creationId="{479F50AC-8241-C9DD-3940-D9E52FEDECEC}"/>
          </ac:picMkLst>
        </pc:picChg>
      </pc:sldChg>
      <pc:sldChg chg="modSp mod">
        <pc:chgData name="Michele Pestarino" userId="a95ee09a4511f987" providerId="LiveId" clId="{EAD36223-8C7D-4D4F-B249-7B7CE43F87E9}" dt="2022-06-14T14:35:49.598" v="1376" actId="20577"/>
        <pc:sldMkLst>
          <pc:docMk/>
          <pc:sldMk cId="2133522446" sldId="286"/>
        </pc:sldMkLst>
        <pc:spChg chg="mod">
          <ac:chgData name="Michele Pestarino" userId="a95ee09a4511f987" providerId="LiveId" clId="{EAD36223-8C7D-4D4F-B249-7B7CE43F87E9}" dt="2022-06-14T14:35:49.598" v="1376" actId="20577"/>
          <ac:spMkLst>
            <pc:docMk/>
            <pc:sldMk cId="2133522446" sldId="286"/>
            <ac:spMk id="6" creationId="{9C8A1C89-3078-4A71-908C-69982417B528}"/>
          </ac:spMkLst>
        </pc:spChg>
      </pc:sldChg>
      <pc:sldChg chg="addSp delSp modSp mod">
        <pc:chgData name="Michele Pestarino" userId="a95ee09a4511f987" providerId="LiveId" clId="{EAD36223-8C7D-4D4F-B249-7B7CE43F87E9}" dt="2022-06-14T15:01:17.049" v="1487" actId="14100"/>
        <pc:sldMkLst>
          <pc:docMk/>
          <pc:sldMk cId="241239932" sldId="287"/>
        </pc:sldMkLst>
        <pc:spChg chg="add mod">
          <ac:chgData name="Michele Pestarino" userId="a95ee09a4511f987" providerId="LiveId" clId="{EAD36223-8C7D-4D4F-B249-7B7CE43F87E9}" dt="2022-06-14T15:01:17.049" v="1487" actId="14100"/>
          <ac:spMkLst>
            <pc:docMk/>
            <pc:sldMk cId="241239932" sldId="287"/>
            <ac:spMk id="2" creationId="{948AE161-11C1-BD2E-28BF-2461F9E2EE18}"/>
          </ac:spMkLst>
        </pc:spChg>
        <pc:spChg chg="mod">
          <ac:chgData name="Michele Pestarino" userId="a95ee09a4511f987" providerId="LiveId" clId="{EAD36223-8C7D-4D4F-B249-7B7CE43F87E9}" dt="2022-06-14T15:00:48.534" v="1481" actId="1076"/>
          <ac:spMkLst>
            <pc:docMk/>
            <pc:sldMk cId="241239932" sldId="287"/>
            <ac:spMk id="9" creationId="{F9D80061-1D15-B789-79E1-3AD85651441A}"/>
          </ac:spMkLst>
        </pc:spChg>
        <pc:spChg chg="add mod">
          <ac:chgData name="Michele Pestarino" userId="a95ee09a4511f987" providerId="LiveId" clId="{EAD36223-8C7D-4D4F-B249-7B7CE43F87E9}" dt="2022-06-14T15:01:17.049" v="1487" actId="14100"/>
          <ac:spMkLst>
            <pc:docMk/>
            <pc:sldMk cId="241239932" sldId="287"/>
            <ac:spMk id="12" creationId="{8483001A-AD5F-4BB6-BCA2-F104B653E630}"/>
          </ac:spMkLst>
        </pc:spChg>
        <pc:spChg chg="add mod">
          <ac:chgData name="Michele Pestarino" userId="a95ee09a4511f987" providerId="LiveId" clId="{EAD36223-8C7D-4D4F-B249-7B7CE43F87E9}" dt="2022-06-14T15:01:17.049" v="1487" actId="14100"/>
          <ac:spMkLst>
            <pc:docMk/>
            <pc:sldMk cId="241239932" sldId="287"/>
            <ac:spMk id="13" creationId="{E9F5E1B2-A369-DC2F-B612-4714489ADD97}"/>
          </ac:spMkLst>
        </pc:spChg>
        <pc:spChg chg="add del mod">
          <ac:chgData name="Michele Pestarino" userId="a95ee09a4511f987" providerId="LiveId" clId="{EAD36223-8C7D-4D4F-B249-7B7CE43F87E9}" dt="2022-06-14T13:46:28.798" v="776" actId="478"/>
          <ac:spMkLst>
            <pc:docMk/>
            <pc:sldMk cId="241239932" sldId="287"/>
            <ac:spMk id="14" creationId="{C0ED5B80-13A5-E51C-8E3F-EDE6392DF562}"/>
          </ac:spMkLst>
        </pc:spChg>
        <pc:spChg chg="add mod">
          <ac:chgData name="Michele Pestarino" userId="a95ee09a4511f987" providerId="LiveId" clId="{EAD36223-8C7D-4D4F-B249-7B7CE43F87E9}" dt="2022-06-14T15:01:17.049" v="1487" actId="14100"/>
          <ac:spMkLst>
            <pc:docMk/>
            <pc:sldMk cId="241239932" sldId="287"/>
            <ac:spMk id="15" creationId="{5BD8F6F9-B8EA-D616-DB64-18CB7EC36960}"/>
          </ac:spMkLst>
        </pc:spChg>
        <pc:spChg chg="del">
          <ac:chgData name="Michele Pestarino" userId="a95ee09a4511f987" providerId="LiveId" clId="{EAD36223-8C7D-4D4F-B249-7B7CE43F87E9}" dt="2022-06-14T14:56:03.834" v="1420" actId="478"/>
          <ac:spMkLst>
            <pc:docMk/>
            <pc:sldMk cId="241239932" sldId="287"/>
            <ac:spMk id="20" creationId="{EC0EF248-224D-F18A-4818-11A26E51A09B}"/>
          </ac:spMkLst>
        </pc:spChg>
        <pc:grpChg chg="add mod">
          <ac:chgData name="Michele Pestarino" userId="a95ee09a4511f987" providerId="LiveId" clId="{EAD36223-8C7D-4D4F-B249-7B7CE43F87E9}" dt="2022-06-14T15:01:17.049" v="1487" actId="14100"/>
          <ac:grpSpMkLst>
            <pc:docMk/>
            <pc:sldMk cId="241239932" sldId="287"/>
            <ac:grpSpMk id="6" creationId="{4C21E636-EE07-E15F-96EA-2DBE0F1B9078}"/>
          </ac:grpSpMkLst>
        </pc:grpChg>
        <pc:grpChg chg="add mod">
          <ac:chgData name="Michele Pestarino" userId="a95ee09a4511f987" providerId="LiveId" clId="{EAD36223-8C7D-4D4F-B249-7B7CE43F87E9}" dt="2022-06-14T15:01:17.049" v="1487" actId="14100"/>
          <ac:grpSpMkLst>
            <pc:docMk/>
            <pc:sldMk cId="241239932" sldId="287"/>
            <ac:grpSpMk id="7" creationId="{4C55B588-0048-5171-1AFD-D4C26417B385}"/>
          </ac:grpSpMkLst>
        </pc:grpChg>
        <pc:grpChg chg="add mod">
          <ac:chgData name="Michele Pestarino" userId="a95ee09a4511f987" providerId="LiveId" clId="{EAD36223-8C7D-4D4F-B249-7B7CE43F87E9}" dt="2022-06-14T15:01:17.049" v="1487" actId="14100"/>
          <ac:grpSpMkLst>
            <pc:docMk/>
            <pc:sldMk cId="241239932" sldId="287"/>
            <ac:grpSpMk id="16" creationId="{FBD2851A-A7FF-6252-1772-EEBF5E1CE6A1}"/>
          </ac:grpSpMkLst>
        </pc:grpChg>
        <pc:picChg chg="add mod">
          <ac:chgData name="Michele Pestarino" userId="a95ee09a4511f987" providerId="LiveId" clId="{EAD36223-8C7D-4D4F-B249-7B7CE43F87E9}" dt="2022-06-14T15:01:17.049" v="1487" actId="14100"/>
          <ac:picMkLst>
            <pc:docMk/>
            <pc:sldMk cId="241239932" sldId="287"/>
            <ac:picMk id="11" creationId="{385B78FD-499B-C3B4-898D-614FFAC35CD2}"/>
          </ac:picMkLst>
        </pc:picChg>
        <pc:picChg chg="add del mod">
          <ac:chgData name="Michele Pestarino" userId="a95ee09a4511f987" providerId="LiveId" clId="{EAD36223-8C7D-4D4F-B249-7B7CE43F87E9}" dt="2022-06-14T13:48:08.701" v="794" actId="478"/>
          <ac:picMkLst>
            <pc:docMk/>
            <pc:sldMk cId="241239932" sldId="287"/>
            <ac:picMk id="17" creationId="{0FBE010D-5218-413D-25D2-BBE4E25E749F}"/>
          </ac:picMkLst>
        </pc:picChg>
        <pc:picChg chg="mod modCrop">
          <ac:chgData name="Michele Pestarino" userId="a95ee09a4511f987" providerId="LiveId" clId="{EAD36223-8C7D-4D4F-B249-7B7CE43F87E9}" dt="2022-06-14T14:56:44.882" v="1441" actId="1076"/>
          <ac:picMkLst>
            <pc:docMk/>
            <pc:sldMk cId="241239932" sldId="287"/>
            <ac:picMk id="19" creationId="{9395E502-B759-416C-0802-AAC02CD5BEE6}"/>
          </ac:picMkLst>
        </pc:picChg>
        <pc:picChg chg="add mod">
          <ac:chgData name="Michele Pestarino" userId="a95ee09a4511f987" providerId="LiveId" clId="{EAD36223-8C7D-4D4F-B249-7B7CE43F87E9}" dt="2022-06-14T15:01:17.049" v="1487" actId="14100"/>
          <ac:picMkLst>
            <pc:docMk/>
            <pc:sldMk cId="241239932" sldId="287"/>
            <ac:picMk id="21" creationId="{75D7A274-7208-DF55-A848-4912E798B974}"/>
          </ac:picMkLst>
        </pc:picChg>
        <pc:picChg chg="del">
          <ac:chgData name="Michele Pestarino" userId="a95ee09a4511f987" providerId="LiveId" clId="{EAD36223-8C7D-4D4F-B249-7B7CE43F87E9}" dt="2022-06-14T13:39:34.399" v="403" actId="478"/>
          <ac:picMkLst>
            <pc:docMk/>
            <pc:sldMk cId="241239932" sldId="287"/>
            <ac:picMk id="1026" creationId="{F9645741-5346-C81F-AF16-C90391CB0767}"/>
          </ac:picMkLst>
        </pc:picChg>
        <pc:picChg chg="add mod">
          <ac:chgData name="Michele Pestarino" userId="a95ee09a4511f987" providerId="LiveId" clId="{EAD36223-8C7D-4D4F-B249-7B7CE43F87E9}" dt="2022-06-14T15:01:17.049" v="1487" actId="14100"/>
          <ac:picMkLst>
            <pc:docMk/>
            <pc:sldMk cId="241239932" sldId="287"/>
            <ac:picMk id="3074" creationId="{D391F62D-6D9B-0583-0643-C81F7BB55F59}"/>
          </ac:picMkLst>
        </pc:picChg>
      </pc:sldChg>
      <pc:sldChg chg="addSp delSp modSp mod">
        <pc:chgData name="Michele Pestarino" userId="a95ee09a4511f987" providerId="LiveId" clId="{EAD36223-8C7D-4D4F-B249-7B7CE43F87E9}" dt="2022-06-14T14:55:39.164" v="1418" actId="1076"/>
        <pc:sldMkLst>
          <pc:docMk/>
          <pc:sldMk cId="1149949131" sldId="288"/>
        </pc:sldMkLst>
        <pc:spChg chg="add mod">
          <ac:chgData name="Michele Pestarino" userId="a95ee09a4511f987" providerId="LiveId" clId="{EAD36223-8C7D-4D4F-B249-7B7CE43F87E9}" dt="2022-06-14T13:56:34.943" v="936" actId="2085"/>
          <ac:spMkLst>
            <pc:docMk/>
            <pc:sldMk cId="1149949131" sldId="288"/>
            <ac:spMk id="2" creationId="{DF065279-50D9-99E5-E04F-9DCA65D2DA79}"/>
          </ac:spMkLst>
        </pc:spChg>
        <pc:spChg chg="mod">
          <ac:chgData name="Michele Pestarino" userId="a95ee09a4511f987" providerId="LiveId" clId="{EAD36223-8C7D-4D4F-B249-7B7CE43F87E9}" dt="2022-06-14T14:02:08.972" v="1094" actId="113"/>
          <ac:spMkLst>
            <pc:docMk/>
            <pc:sldMk cId="1149949131" sldId="288"/>
            <ac:spMk id="9" creationId="{F9D80061-1D15-B789-79E1-3AD85651441A}"/>
          </ac:spMkLst>
        </pc:spChg>
        <pc:spChg chg="mod">
          <ac:chgData name="Michele Pestarino" userId="a95ee09a4511f987" providerId="LiveId" clId="{EAD36223-8C7D-4D4F-B249-7B7CE43F87E9}" dt="2022-06-14T14:02:23.290" v="1095" actId="1076"/>
          <ac:spMkLst>
            <pc:docMk/>
            <pc:sldMk cId="1149949131" sldId="288"/>
            <ac:spMk id="12" creationId="{062715E0-2720-72D4-29F3-646C1F8D33AC}"/>
          </ac:spMkLst>
        </pc:spChg>
        <pc:spChg chg="add mod">
          <ac:chgData name="Michele Pestarino" userId="a95ee09a4511f987" providerId="LiveId" clId="{EAD36223-8C7D-4D4F-B249-7B7CE43F87E9}" dt="2022-06-14T14:00:57.675" v="1055" actId="21"/>
          <ac:spMkLst>
            <pc:docMk/>
            <pc:sldMk cId="1149949131" sldId="288"/>
            <ac:spMk id="13" creationId="{F02112AD-B9BE-B3EF-2CDE-AD46424C4D04}"/>
          </ac:spMkLst>
        </pc:spChg>
        <pc:picChg chg="mod">
          <ac:chgData name="Michele Pestarino" userId="a95ee09a4511f987" providerId="LiveId" clId="{EAD36223-8C7D-4D4F-B249-7B7CE43F87E9}" dt="2022-06-14T14:51:36.175" v="1399" actId="1076"/>
          <ac:picMkLst>
            <pc:docMk/>
            <pc:sldMk cId="1149949131" sldId="288"/>
            <ac:picMk id="11" creationId="{6CDD45AF-45A6-50A4-3D8E-8A1237A4C531}"/>
          </ac:picMkLst>
        </pc:picChg>
        <pc:picChg chg="add del mod">
          <ac:chgData name="Michele Pestarino" userId="a95ee09a4511f987" providerId="LiveId" clId="{EAD36223-8C7D-4D4F-B249-7B7CE43F87E9}" dt="2022-06-14T14:54:16.658" v="1401" actId="21"/>
          <ac:picMkLst>
            <pc:docMk/>
            <pc:sldMk cId="1149949131" sldId="288"/>
            <ac:picMk id="15" creationId="{39CF5F1C-F1C1-BC7B-4387-371EDF39ADA9}"/>
          </ac:picMkLst>
        </pc:picChg>
        <pc:picChg chg="add mod">
          <ac:chgData name="Michele Pestarino" userId="a95ee09a4511f987" providerId="LiveId" clId="{EAD36223-8C7D-4D4F-B249-7B7CE43F87E9}" dt="2022-06-14T14:55:39.164" v="1418" actId="1076"/>
          <ac:picMkLst>
            <pc:docMk/>
            <pc:sldMk cId="1149949131" sldId="288"/>
            <ac:picMk id="16" creationId="{01A9B03A-0AB8-767F-DE9D-DFC5ECAFEF8F}"/>
          </ac:picMkLst>
        </pc:picChg>
      </pc:sldChg>
      <pc:sldChg chg="modSp del mod ord">
        <pc:chgData name="Michele Pestarino" userId="a95ee09a4511f987" providerId="LiveId" clId="{EAD36223-8C7D-4D4F-B249-7B7CE43F87E9}" dt="2022-06-14T14:04:00.218" v="1104" actId="2696"/>
        <pc:sldMkLst>
          <pc:docMk/>
          <pc:sldMk cId="2553133482" sldId="289"/>
        </pc:sldMkLst>
        <pc:spChg chg="mod">
          <ac:chgData name="Michele Pestarino" userId="a95ee09a4511f987" providerId="LiveId" clId="{EAD36223-8C7D-4D4F-B249-7B7CE43F87E9}" dt="2022-06-14T14:03:33.789" v="1100" actId="27636"/>
          <ac:spMkLst>
            <pc:docMk/>
            <pc:sldMk cId="2553133482" sldId="289"/>
            <ac:spMk id="9" creationId="{F9D80061-1D15-B789-79E1-3AD85651441A}"/>
          </ac:spMkLst>
        </pc:spChg>
        <pc:picChg chg="mod">
          <ac:chgData name="Michele Pestarino" userId="a95ee09a4511f987" providerId="LiveId" clId="{EAD36223-8C7D-4D4F-B249-7B7CE43F87E9}" dt="2022-06-14T14:03:42.677" v="1101" actId="1076"/>
          <ac:picMkLst>
            <pc:docMk/>
            <pc:sldMk cId="2553133482" sldId="289"/>
            <ac:picMk id="10" creationId="{76024E0A-B2B9-4B5F-EC60-D5258F0D2988}"/>
          </ac:picMkLst>
        </pc:picChg>
      </pc:sldChg>
      <pc:sldChg chg="add">
        <pc:chgData name="Michele Pestarino" userId="a95ee09a4511f987" providerId="LiveId" clId="{EAD36223-8C7D-4D4F-B249-7B7CE43F87E9}" dt="2022-06-14T14:04:04.123" v="1105"/>
        <pc:sldMkLst>
          <pc:docMk/>
          <pc:sldMk cId="3697825712" sldId="289"/>
        </pc:sldMkLst>
      </pc:sldChg>
      <pc:sldChg chg="addSp delSp modSp mod">
        <pc:chgData name="Michele Pestarino" userId="a95ee09a4511f987" providerId="LiveId" clId="{EAD36223-8C7D-4D4F-B249-7B7CE43F87E9}" dt="2022-06-14T14:08:51.661" v="1151" actId="13926"/>
        <pc:sldMkLst>
          <pc:docMk/>
          <pc:sldMk cId="1989295400" sldId="290"/>
        </pc:sldMkLst>
        <pc:spChg chg="add del mod">
          <ac:chgData name="Michele Pestarino" userId="a95ee09a4511f987" providerId="LiveId" clId="{EAD36223-8C7D-4D4F-B249-7B7CE43F87E9}" dt="2022-06-14T14:07:19.847" v="1144" actId="478"/>
          <ac:spMkLst>
            <pc:docMk/>
            <pc:sldMk cId="1989295400" sldId="290"/>
            <ac:spMk id="6" creationId="{761E371A-384A-49A2-25D3-3083BD0DB9A8}"/>
          </ac:spMkLst>
        </pc:spChg>
        <pc:spChg chg="mod">
          <ac:chgData name="Michele Pestarino" userId="a95ee09a4511f987" providerId="LiveId" clId="{EAD36223-8C7D-4D4F-B249-7B7CE43F87E9}" dt="2022-06-14T14:08:51.661" v="1151" actId="13926"/>
          <ac:spMkLst>
            <pc:docMk/>
            <pc:sldMk cId="1989295400" sldId="290"/>
            <ac:spMk id="9" creationId="{F9D80061-1D15-B789-79E1-3AD85651441A}"/>
          </ac:spMkLst>
        </pc:spChg>
        <pc:spChg chg="add mod">
          <ac:chgData name="Michele Pestarino" userId="a95ee09a4511f987" providerId="LiveId" clId="{EAD36223-8C7D-4D4F-B249-7B7CE43F87E9}" dt="2022-06-14T14:08:34.466" v="1150" actId="114"/>
          <ac:spMkLst>
            <pc:docMk/>
            <pc:sldMk cId="1989295400" sldId="290"/>
            <ac:spMk id="13" creationId="{99B54F75-D7FC-F017-9E90-568D8EB921EB}"/>
          </ac:spMkLst>
        </pc:spChg>
        <pc:picChg chg="mod">
          <ac:chgData name="Michele Pestarino" userId="a95ee09a4511f987" providerId="LiveId" clId="{EAD36223-8C7D-4D4F-B249-7B7CE43F87E9}" dt="2022-06-14T14:06:07.605" v="1138" actId="1076"/>
          <ac:picMkLst>
            <pc:docMk/>
            <pc:sldMk cId="1989295400" sldId="290"/>
            <ac:picMk id="10" creationId="{A89FAD30-BE10-3B9A-9314-0256375A063C}"/>
          </ac:picMkLst>
        </pc:picChg>
      </pc:sldChg>
      <pc:sldChg chg="modSp">
        <pc:chgData name="Michele Pestarino" userId="a95ee09a4511f987" providerId="LiveId" clId="{EAD36223-8C7D-4D4F-B249-7B7CE43F87E9}" dt="2022-06-14T14:50:04.139" v="1393" actId="1076"/>
        <pc:sldMkLst>
          <pc:docMk/>
          <pc:sldMk cId="1052375795" sldId="291"/>
        </pc:sldMkLst>
        <pc:picChg chg="mod">
          <ac:chgData name="Michele Pestarino" userId="a95ee09a4511f987" providerId="LiveId" clId="{EAD36223-8C7D-4D4F-B249-7B7CE43F87E9}" dt="2022-06-14T14:50:04.139" v="1393" actId="1076"/>
          <ac:picMkLst>
            <pc:docMk/>
            <pc:sldMk cId="1052375795" sldId="291"/>
            <ac:picMk id="2050" creationId="{6405AA15-924A-F382-0859-1A6D3C0F2DA0}"/>
          </ac:picMkLst>
        </pc:picChg>
      </pc:sldChg>
    </pc:docChg>
  </pc:docChgLst>
  <pc:docChgLst>
    <pc:chgData name="Federico Sacco" userId="b3e2e30398b2d0da" providerId="LiveId" clId="{48236CEA-F16F-4CCB-8A2C-B8054BEA8588}"/>
    <pc:docChg chg="undo custSel addSld delSld modSld">
      <pc:chgData name="Federico Sacco" userId="b3e2e30398b2d0da" providerId="LiveId" clId="{48236CEA-F16F-4CCB-8A2C-B8054BEA8588}" dt="2022-06-14T15:46:01.113" v="1573" actId="20577"/>
      <pc:docMkLst>
        <pc:docMk/>
      </pc:docMkLst>
      <pc:sldChg chg="modSp mod">
        <pc:chgData name="Federico Sacco" userId="b3e2e30398b2d0da" providerId="LiveId" clId="{48236CEA-F16F-4CCB-8A2C-B8054BEA8588}" dt="2022-06-14T13:12:49.273" v="19" actId="20577"/>
        <pc:sldMkLst>
          <pc:docMk/>
          <pc:sldMk cId="2247090549" sldId="256"/>
        </pc:sldMkLst>
        <pc:spChg chg="mod">
          <ac:chgData name="Federico Sacco" userId="b3e2e30398b2d0da" providerId="LiveId" clId="{48236CEA-F16F-4CCB-8A2C-B8054BEA8588}" dt="2022-06-14T13:12:49.273" v="19" actId="20577"/>
          <ac:spMkLst>
            <pc:docMk/>
            <pc:sldMk cId="2247090549" sldId="256"/>
            <ac:spMk id="2" creationId="{E01BB7BE-E4F3-F34C-98AC-424C3998BD33}"/>
          </ac:spMkLst>
        </pc:spChg>
      </pc:sldChg>
      <pc:sldChg chg="del setBg">
        <pc:chgData name="Federico Sacco" userId="b3e2e30398b2d0da" providerId="LiveId" clId="{48236CEA-F16F-4CCB-8A2C-B8054BEA8588}" dt="2022-06-14T14:54:01.841" v="1318" actId="2696"/>
        <pc:sldMkLst>
          <pc:docMk/>
          <pc:sldMk cId="1817072560" sldId="257"/>
        </pc:sldMkLst>
      </pc:sldChg>
      <pc:sldChg chg="add setBg">
        <pc:chgData name="Federico Sacco" userId="b3e2e30398b2d0da" providerId="LiveId" clId="{48236CEA-F16F-4CCB-8A2C-B8054BEA8588}" dt="2022-06-14T14:54:21.028" v="1321"/>
        <pc:sldMkLst>
          <pc:docMk/>
          <pc:sldMk cId="3993901567" sldId="257"/>
        </pc:sldMkLst>
      </pc:sldChg>
      <pc:sldChg chg="modSp add mod">
        <pc:chgData name="Federico Sacco" userId="b3e2e30398b2d0da" providerId="LiveId" clId="{48236CEA-F16F-4CCB-8A2C-B8054BEA8588}" dt="2022-06-14T15:03:33.051" v="1344" actId="20577"/>
        <pc:sldMkLst>
          <pc:docMk/>
          <pc:sldMk cId="885434240" sldId="261"/>
        </pc:sldMkLst>
        <pc:spChg chg="mod">
          <ac:chgData name="Federico Sacco" userId="b3e2e30398b2d0da" providerId="LiveId" clId="{48236CEA-F16F-4CCB-8A2C-B8054BEA8588}" dt="2022-06-14T15:03:33.051" v="1344" actId="20577"/>
          <ac:spMkLst>
            <pc:docMk/>
            <pc:sldMk cId="885434240" sldId="261"/>
            <ac:spMk id="4" creationId="{66016892-186A-9A40-8B09-6FF54F792D8F}"/>
          </ac:spMkLst>
        </pc:spChg>
      </pc:sldChg>
      <pc:sldChg chg="addSp delSp modSp del mod">
        <pc:chgData name="Federico Sacco" userId="b3e2e30398b2d0da" providerId="LiveId" clId="{48236CEA-F16F-4CCB-8A2C-B8054BEA8588}" dt="2022-06-14T14:54:01.841" v="1318" actId="2696"/>
        <pc:sldMkLst>
          <pc:docMk/>
          <pc:sldMk cId="1332806008" sldId="261"/>
        </pc:sldMkLst>
        <pc:spChg chg="mod">
          <ac:chgData name="Federico Sacco" userId="b3e2e30398b2d0da" providerId="LiveId" clId="{48236CEA-F16F-4CCB-8A2C-B8054BEA8588}" dt="2022-06-14T14:51:51.440" v="1292" actId="20577"/>
          <ac:spMkLst>
            <pc:docMk/>
            <pc:sldMk cId="1332806008" sldId="261"/>
            <ac:spMk id="4" creationId="{66016892-186A-9A40-8B09-6FF54F792D8F}"/>
          </ac:spMkLst>
        </pc:spChg>
        <pc:spChg chg="add del mod">
          <ac:chgData name="Federico Sacco" userId="b3e2e30398b2d0da" providerId="LiveId" clId="{48236CEA-F16F-4CCB-8A2C-B8054BEA8588}" dt="2022-06-14T14:52:04.199" v="1295" actId="478"/>
          <ac:spMkLst>
            <pc:docMk/>
            <pc:sldMk cId="1332806008" sldId="261"/>
            <ac:spMk id="7" creationId="{D7D65250-9D5A-F606-203D-62580A129815}"/>
          </ac:spMkLst>
        </pc:spChg>
        <pc:spChg chg="del">
          <ac:chgData name="Federico Sacco" userId="b3e2e30398b2d0da" providerId="LiveId" clId="{48236CEA-F16F-4CCB-8A2C-B8054BEA8588}" dt="2022-06-14T14:52:01.619" v="1294" actId="478"/>
          <ac:spMkLst>
            <pc:docMk/>
            <pc:sldMk cId="1332806008" sldId="261"/>
            <ac:spMk id="10" creationId="{5B119A0C-44E4-204F-9C11-A4611317AA3E}"/>
          </ac:spMkLst>
        </pc:spChg>
        <pc:picChg chg="add del mod">
          <ac:chgData name="Federico Sacco" userId="b3e2e30398b2d0da" providerId="LiveId" clId="{48236CEA-F16F-4CCB-8A2C-B8054BEA8588}" dt="2022-06-14T14:51:57.975" v="1293" actId="478"/>
          <ac:picMkLst>
            <pc:docMk/>
            <pc:sldMk cId="1332806008" sldId="261"/>
            <ac:picMk id="3" creationId="{1569A5D3-D3CF-77AC-7AFA-2AD5F30F6B4F}"/>
          </ac:picMkLst>
        </pc:picChg>
        <pc:picChg chg="add mod">
          <ac:chgData name="Federico Sacco" userId="b3e2e30398b2d0da" providerId="LiveId" clId="{48236CEA-F16F-4CCB-8A2C-B8054BEA8588}" dt="2022-06-14T14:53:43.595" v="1316" actId="1076"/>
          <ac:picMkLst>
            <pc:docMk/>
            <pc:sldMk cId="1332806008" sldId="261"/>
            <ac:picMk id="12" creationId="{2BA75C44-955B-47A2-5A58-5E4E3A332460}"/>
          </ac:picMkLst>
        </pc:picChg>
        <pc:picChg chg="add">
          <ac:chgData name="Federico Sacco" userId="b3e2e30398b2d0da" providerId="LiveId" clId="{48236CEA-F16F-4CCB-8A2C-B8054BEA8588}" dt="2022-06-14T14:49:03.472" v="1252"/>
          <ac:picMkLst>
            <pc:docMk/>
            <pc:sldMk cId="1332806008" sldId="261"/>
            <ac:picMk id="1026" creationId="{B13F76D7-45AD-E8E3-E614-8DA075AEE293}"/>
          </ac:picMkLst>
        </pc:picChg>
      </pc:sldChg>
      <pc:sldChg chg="modSp del mod">
        <pc:chgData name="Federico Sacco" userId="b3e2e30398b2d0da" providerId="LiveId" clId="{48236CEA-F16F-4CCB-8A2C-B8054BEA8588}" dt="2022-06-14T13:46:48.957" v="442" actId="47"/>
        <pc:sldMkLst>
          <pc:docMk/>
          <pc:sldMk cId="3962186511" sldId="262"/>
        </pc:sldMkLst>
        <pc:spChg chg="mod">
          <ac:chgData name="Federico Sacco" userId="b3e2e30398b2d0da" providerId="LiveId" clId="{48236CEA-F16F-4CCB-8A2C-B8054BEA8588}" dt="2022-06-14T13:15:13.582" v="24" actId="255"/>
          <ac:spMkLst>
            <pc:docMk/>
            <pc:sldMk cId="3962186511" sldId="262"/>
            <ac:spMk id="6" creationId="{9C8A1C89-3078-4A71-908C-69982417B528}"/>
          </ac:spMkLst>
        </pc:spChg>
        <pc:picChg chg="mod">
          <ac:chgData name="Federico Sacco" userId="b3e2e30398b2d0da" providerId="LiveId" clId="{48236CEA-F16F-4CCB-8A2C-B8054BEA8588}" dt="2022-06-14T13:15:19.179" v="25" actId="14100"/>
          <ac:picMkLst>
            <pc:docMk/>
            <pc:sldMk cId="3962186511" sldId="262"/>
            <ac:picMk id="14" creationId="{8639A7BB-0AD9-4D6E-83F3-E6206F50B123}"/>
          </ac:picMkLst>
        </pc:picChg>
      </pc:sldChg>
      <pc:sldChg chg="addSp delSp modSp del mod">
        <pc:chgData name="Federico Sacco" userId="b3e2e30398b2d0da" providerId="LiveId" clId="{48236CEA-F16F-4CCB-8A2C-B8054BEA8588}" dt="2022-06-14T13:39:57.876" v="313" actId="47"/>
        <pc:sldMkLst>
          <pc:docMk/>
          <pc:sldMk cId="280748157" sldId="263"/>
        </pc:sldMkLst>
        <pc:spChg chg="mod">
          <ac:chgData name="Federico Sacco" userId="b3e2e30398b2d0da" providerId="LiveId" clId="{48236CEA-F16F-4CCB-8A2C-B8054BEA8588}" dt="2022-06-14T13:37:02.905" v="267" actId="20577"/>
          <ac:spMkLst>
            <pc:docMk/>
            <pc:sldMk cId="280748157" sldId="263"/>
            <ac:spMk id="2" creationId="{94AB1225-25C2-B240-9833-49A7D7C65143}"/>
          </ac:spMkLst>
        </pc:spChg>
        <pc:spChg chg="add del mod">
          <ac:chgData name="Federico Sacco" userId="b3e2e30398b2d0da" providerId="LiveId" clId="{48236CEA-F16F-4CCB-8A2C-B8054BEA8588}" dt="2022-06-14T13:36:58.825" v="263" actId="478"/>
          <ac:spMkLst>
            <pc:docMk/>
            <pc:sldMk cId="280748157" sldId="263"/>
            <ac:spMk id="5" creationId="{F10431D8-D77B-A69E-8873-2842815DCCFD}"/>
          </ac:spMkLst>
        </pc:spChg>
        <pc:spChg chg="del mod">
          <ac:chgData name="Federico Sacco" userId="b3e2e30398b2d0da" providerId="LiveId" clId="{48236CEA-F16F-4CCB-8A2C-B8054BEA8588}" dt="2022-06-14T13:36:56.527" v="262" actId="478"/>
          <ac:spMkLst>
            <pc:docMk/>
            <pc:sldMk cId="280748157" sldId="263"/>
            <ac:spMk id="12" creationId="{89B3DBB1-FBD7-B44F-B024-840F1697A882}"/>
          </ac:spMkLst>
        </pc:spChg>
        <pc:spChg chg="add del mod">
          <ac:chgData name="Federico Sacco" userId="b3e2e30398b2d0da" providerId="LiveId" clId="{48236CEA-F16F-4CCB-8A2C-B8054BEA8588}" dt="2022-06-14T13:37:18.553" v="269"/>
          <ac:spMkLst>
            <pc:docMk/>
            <pc:sldMk cId="280748157" sldId="263"/>
            <ac:spMk id="13" creationId="{EFDB267D-8550-C872-4EB4-19C21D277875}"/>
          </ac:spMkLst>
        </pc:spChg>
        <pc:spChg chg="add del mod">
          <ac:chgData name="Federico Sacco" userId="b3e2e30398b2d0da" providerId="LiveId" clId="{48236CEA-F16F-4CCB-8A2C-B8054BEA8588}" dt="2022-06-14T13:37:26.916" v="271"/>
          <ac:spMkLst>
            <pc:docMk/>
            <pc:sldMk cId="280748157" sldId="263"/>
            <ac:spMk id="14" creationId="{9194DE0C-28C1-A89B-E6B7-FF8AE5E98893}"/>
          </ac:spMkLst>
        </pc:spChg>
        <pc:spChg chg="add del mod">
          <ac:chgData name="Federico Sacco" userId="b3e2e30398b2d0da" providerId="LiveId" clId="{48236CEA-F16F-4CCB-8A2C-B8054BEA8588}" dt="2022-06-14T13:37:37.706" v="273"/>
          <ac:spMkLst>
            <pc:docMk/>
            <pc:sldMk cId="280748157" sldId="263"/>
            <ac:spMk id="15" creationId="{1E41C912-33CE-97B6-9CAB-4C277AA123B9}"/>
          </ac:spMkLst>
        </pc:spChg>
        <pc:spChg chg="add mod">
          <ac:chgData name="Federico Sacco" userId="b3e2e30398b2d0da" providerId="LiveId" clId="{48236CEA-F16F-4CCB-8A2C-B8054BEA8588}" dt="2022-06-14T13:38:56.487" v="294" actId="20577"/>
          <ac:spMkLst>
            <pc:docMk/>
            <pc:sldMk cId="280748157" sldId="263"/>
            <ac:spMk id="16" creationId="{92CD800C-2CE9-F7C4-F6EA-8F40452D3B32}"/>
          </ac:spMkLst>
        </pc:spChg>
        <pc:spChg chg="add del mod">
          <ac:chgData name="Federico Sacco" userId="b3e2e30398b2d0da" providerId="LiveId" clId="{48236CEA-F16F-4CCB-8A2C-B8054BEA8588}" dt="2022-06-14T13:38:13.258" v="279" actId="478"/>
          <ac:spMkLst>
            <pc:docMk/>
            <pc:sldMk cId="280748157" sldId="263"/>
            <ac:spMk id="17" creationId="{9D19518C-457A-B845-30AB-FEEB4B52B4EE}"/>
          </ac:spMkLst>
        </pc:spChg>
        <pc:spChg chg="add del mod">
          <ac:chgData name="Federico Sacco" userId="b3e2e30398b2d0da" providerId="LiveId" clId="{48236CEA-F16F-4CCB-8A2C-B8054BEA8588}" dt="2022-06-14T13:39:24.491" v="296" actId="478"/>
          <ac:spMkLst>
            <pc:docMk/>
            <pc:sldMk cId="280748157" sldId="263"/>
            <ac:spMk id="18" creationId="{12D24AC9-8038-BFE9-5021-A17D61842356}"/>
          </ac:spMkLst>
        </pc:spChg>
        <pc:picChg chg="add mod">
          <ac:chgData name="Federico Sacco" userId="b3e2e30398b2d0da" providerId="LiveId" clId="{48236CEA-F16F-4CCB-8A2C-B8054BEA8588}" dt="2022-06-14T13:21:05.039" v="43"/>
          <ac:picMkLst>
            <pc:docMk/>
            <pc:sldMk cId="280748157" sldId="263"/>
            <ac:picMk id="6" creationId="{F305B081-F54F-DB1B-ADC1-6533A4D9CE3D}"/>
          </ac:picMkLst>
        </pc:picChg>
        <pc:picChg chg="add del mod">
          <ac:chgData name="Federico Sacco" userId="b3e2e30398b2d0da" providerId="LiveId" clId="{48236CEA-F16F-4CCB-8A2C-B8054BEA8588}" dt="2022-06-14T13:37:42.351" v="276" actId="478"/>
          <ac:picMkLst>
            <pc:docMk/>
            <pc:sldMk cId="280748157" sldId="263"/>
            <ac:picMk id="11" creationId="{9DF15982-A52A-9606-E684-971E114776B1}"/>
          </ac:picMkLst>
        </pc:picChg>
      </pc:sldChg>
      <pc:sldChg chg="modSp mod">
        <pc:chgData name="Federico Sacco" userId="b3e2e30398b2d0da" providerId="LiveId" clId="{48236CEA-F16F-4CCB-8A2C-B8054BEA8588}" dt="2022-06-14T15:46:01.113" v="1573" actId="20577"/>
        <pc:sldMkLst>
          <pc:docMk/>
          <pc:sldMk cId="2187655664" sldId="265"/>
        </pc:sldMkLst>
        <pc:spChg chg="mod">
          <ac:chgData name="Federico Sacco" userId="b3e2e30398b2d0da" providerId="LiveId" clId="{48236CEA-F16F-4CCB-8A2C-B8054BEA8588}" dt="2022-06-14T15:46:01.113" v="1573" actId="20577"/>
          <ac:spMkLst>
            <pc:docMk/>
            <pc:sldMk cId="2187655664" sldId="265"/>
            <ac:spMk id="3" creationId="{B87BB5BF-F4E9-F042-B490-25B7B151985F}"/>
          </ac:spMkLst>
        </pc:spChg>
      </pc:sldChg>
      <pc:sldChg chg="setBg">
        <pc:chgData name="Federico Sacco" userId="b3e2e30398b2d0da" providerId="LiveId" clId="{48236CEA-F16F-4CCB-8A2C-B8054BEA8588}" dt="2022-06-14T13:12:09.795" v="2"/>
        <pc:sldMkLst>
          <pc:docMk/>
          <pc:sldMk cId="2992363608" sldId="269"/>
        </pc:sldMkLst>
      </pc:sldChg>
      <pc:sldChg chg="modSp del mod">
        <pc:chgData name="Federico Sacco" userId="b3e2e30398b2d0da" providerId="LiveId" clId="{48236CEA-F16F-4CCB-8A2C-B8054BEA8588}" dt="2022-06-14T13:49:31.904" v="496" actId="47"/>
        <pc:sldMkLst>
          <pc:docMk/>
          <pc:sldMk cId="3322754097" sldId="270"/>
        </pc:sldMkLst>
        <pc:spChg chg="mod">
          <ac:chgData name="Federico Sacco" userId="b3e2e30398b2d0da" providerId="LiveId" clId="{48236CEA-F16F-4CCB-8A2C-B8054BEA8588}" dt="2022-06-14T13:15:32.688" v="26" actId="207"/>
          <ac:spMkLst>
            <pc:docMk/>
            <pc:sldMk cId="3322754097" sldId="270"/>
            <ac:spMk id="7" creationId="{8D0CF3BC-5D9A-4FF0-ABFF-2C27341E15E0}"/>
          </ac:spMkLst>
        </pc:spChg>
      </pc:sldChg>
      <pc:sldChg chg="modSp del mod">
        <pc:chgData name="Federico Sacco" userId="b3e2e30398b2d0da" providerId="LiveId" clId="{48236CEA-F16F-4CCB-8A2C-B8054BEA8588}" dt="2022-06-14T13:52:07.136" v="595" actId="47"/>
        <pc:sldMkLst>
          <pc:docMk/>
          <pc:sldMk cId="1854953995" sldId="271"/>
        </pc:sldMkLst>
        <pc:spChg chg="mod">
          <ac:chgData name="Federico Sacco" userId="b3e2e30398b2d0da" providerId="LiveId" clId="{48236CEA-F16F-4CCB-8A2C-B8054BEA8588}" dt="2022-06-14T13:50:19.078" v="505" actId="20577"/>
          <ac:spMkLst>
            <pc:docMk/>
            <pc:sldMk cId="1854953995" sldId="271"/>
            <ac:spMk id="9" creationId="{686100E7-E60D-4268-A352-624A30C20966}"/>
          </ac:spMkLst>
        </pc:spChg>
      </pc:sldChg>
      <pc:sldChg chg="setBg">
        <pc:chgData name="Federico Sacco" userId="b3e2e30398b2d0da" providerId="LiveId" clId="{48236CEA-F16F-4CCB-8A2C-B8054BEA8588}" dt="2022-06-14T13:12:16.175" v="3"/>
        <pc:sldMkLst>
          <pc:docMk/>
          <pc:sldMk cId="313075" sldId="272"/>
        </pc:sldMkLst>
      </pc:sldChg>
      <pc:sldChg chg="addSp delSp modSp mod">
        <pc:chgData name="Federico Sacco" userId="b3e2e30398b2d0da" providerId="LiveId" clId="{48236CEA-F16F-4CCB-8A2C-B8054BEA8588}" dt="2022-06-14T15:15:32.277" v="1461" actId="478"/>
        <pc:sldMkLst>
          <pc:docMk/>
          <pc:sldMk cId="1772657603" sldId="273"/>
        </pc:sldMkLst>
        <pc:spChg chg="add del mod">
          <ac:chgData name="Federico Sacco" userId="b3e2e30398b2d0da" providerId="LiveId" clId="{48236CEA-F16F-4CCB-8A2C-B8054BEA8588}" dt="2022-06-14T15:15:32.277" v="1461" actId="478"/>
          <ac:spMkLst>
            <pc:docMk/>
            <pc:sldMk cId="1772657603" sldId="273"/>
            <ac:spMk id="5" creationId="{0EC908D1-F008-54F7-C6AC-9BD4F19E4D05}"/>
          </ac:spMkLst>
        </pc:spChg>
        <pc:spChg chg="mod">
          <ac:chgData name="Federico Sacco" userId="b3e2e30398b2d0da" providerId="LiveId" clId="{48236CEA-F16F-4CCB-8A2C-B8054BEA8588}" dt="2022-06-14T13:16:12.943" v="32" actId="113"/>
          <ac:spMkLst>
            <pc:docMk/>
            <pc:sldMk cId="1772657603" sldId="273"/>
            <ac:spMk id="6" creationId="{9C8A1C89-3078-4A71-908C-69982417B528}"/>
          </ac:spMkLst>
        </pc:spChg>
        <pc:spChg chg="del">
          <ac:chgData name="Federico Sacco" userId="b3e2e30398b2d0da" providerId="LiveId" clId="{48236CEA-F16F-4CCB-8A2C-B8054BEA8588}" dt="2022-06-14T15:15:29.369" v="1460" actId="478"/>
          <ac:spMkLst>
            <pc:docMk/>
            <pc:sldMk cId="1772657603" sldId="273"/>
            <ac:spMk id="8" creationId="{3B33FCBE-3C74-C949-87C9-62362B734387}"/>
          </ac:spMkLst>
        </pc:spChg>
        <pc:spChg chg="mod">
          <ac:chgData name="Federico Sacco" userId="b3e2e30398b2d0da" providerId="LiveId" clId="{48236CEA-F16F-4CCB-8A2C-B8054BEA8588}" dt="2022-06-14T14:21:24.950" v="754" actId="21"/>
          <ac:spMkLst>
            <pc:docMk/>
            <pc:sldMk cId="1772657603" sldId="273"/>
            <ac:spMk id="9" creationId="{61F63E41-3C69-D44C-8CDB-0C0A33EB3924}"/>
          </ac:spMkLst>
        </pc:spChg>
        <pc:spChg chg="add mod">
          <ac:chgData name="Federico Sacco" userId="b3e2e30398b2d0da" providerId="LiveId" clId="{48236CEA-F16F-4CCB-8A2C-B8054BEA8588}" dt="2022-06-14T14:21:24.309" v="753" actId="20577"/>
          <ac:spMkLst>
            <pc:docMk/>
            <pc:sldMk cId="1772657603" sldId="273"/>
            <ac:spMk id="10" creationId="{B5150C87-01D8-1121-3BF2-3D620462C962}"/>
          </ac:spMkLst>
        </pc:spChg>
        <pc:picChg chg="mod">
          <ac:chgData name="Federico Sacco" userId="b3e2e30398b2d0da" providerId="LiveId" clId="{48236CEA-F16F-4CCB-8A2C-B8054BEA8588}" dt="2022-06-14T15:14:34.618" v="1459" actId="1076"/>
          <ac:picMkLst>
            <pc:docMk/>
            <pc:sldMk cId="1772657603" sldId="273"/>
            <ac:picMk id="13" creationId="{0E62EC99-CA5E-C413-CA00-08E30282320C}"/>
          </ac:picMkLst>
        </pc:picChg>
      </pc:sldChg>
      <pc:sldChg chg="setBg">
        <pc:chgData name="Federico Sacco" userId="b3e2e30398b2d0da" providerId="LiveId" clId="{48236CEA-F16F-4CCB-8A2C-B8054BEA8588}" dt="2022-06-14T13:12:21.893" v="4"/>
        <pc:sldMkLst>
          <pc:docMk/>
          <pc:sldMk cId="3255609445" sldId="274"/>
        </pc:sldMkLst>
      </pc:sldChg>
      <pc:sldChg chg="addSp delSp modSp mod">
        <pc:chgData name="Federico Sacco" userId="b3e2e30398b2d0da" providerId="LiveId" clId="{48236CEA-F16F-4CCB-8A2C-B8054BEA8588}" dt="2022-06-14T14:09:59.470" v="655" actId="2711"/>
        <pc:sldMkLst>
          <pc:docMk/>
          <pc:sldMk cId="2577975088" sldId="277"/>
        </pc:sldMkLst>
        <pc:spChg chg="mod">
          <ac:chgData name="Federico Sacco" userId="b3e2e30398b2d0da" providerId="LiveId" clId="{48236CEA-F16F-4CCB-8A2C-B8054BEA8588}" dt="2022-06-14T13:16:39.612" v="35" actId="207"/>
          <ac:spMkLst>
            <pc:docMk/>
            <pc:sldMk cId="2577975088" sldId="277"/>
            <ac:spMk id="6" creationId="{9C8A1C89-3078-4A71-908C-69982417B528}"/>
          </ac:spMkLst>
        </pc:spChg>
        <pc:spChg chg="mod">
          <ac:chgData name="Federico Sacco" userId="b3e2e30398b2d0da" providerId="LiveId" clId="{48236CEA-F16F-4CCB-8A2C-B8054BEA8588}" dt="2022-06-14T13:31:59.355" v="148" actId="20577"/>
          <ac:spMkLst>
            <pc:docMk/>
            <pc:sldMk cId="2577975088" sldId="277"/>
            <ac:spMk id="7" creationId="{A278D9AA-3008-72BB-358A-09182AB30D89}"/>
          </ac:spMkLst>
        </pc:spChg>
        <pc:spChg chg="mod">
          <ac:chgData name="Federico Sacco" userId="b3e2e30398b2d0da" providerId="LiveId" clId="{48236CEA-F16F-4CCB-8A2C-B8054BEA8588}" dt="2022-06-14T13:19:40.685" v="36"/>
          <ac:spMkLst>
            <pc:docMk/>
            <pc:sldMk cId="2577975088" sldId="277"/>
            <ac:spMk id="8" creationId="{3B33FCBE-3C74-C949-87C9-62362B734387}"/>
          </ac:spMkLst>
        </pc:spChg>
        <pc:spChg chg="add mod">
          <ac:chgData name="Federico Sacco" userId="b3e2e30398b2d0da" providerId="LiveId" clId="{48236CEA-F16F-4CCB-8A2C-B8054BEA8588}" dt="2022-06-14T14:09:59.470" v="655" actId="2711"/>
          <ac:spMkLst>
            <pc:docMk/>
            <pc:sldMk cId="2577975088" sldId="277"/>
            <ac:spMk id="9" creationId="{F9D80061-1D15-B789-79E1-3AD85651441A}"/>
          </ac:spMkLst>
        </pc:spChg>
        <pc:spChg chg="add del mod">
          <ac:chgData name="Federico Sacco" userId="b3e2e30398b2d0da" providerId="LiveId" clId="{48236CEA-F16F-4CCB-8A2C-B8054BEA8588}" dt="2022-06-14T13:36:28.894" v="260" actId="478"/>
          <ac:spMkLst>
            <pc:docMk/>
            <pc:sldMk cId="2577975088" sldId="277"/>
            <ac:spMk id="11" creationId="{348E4B52-68A8-7EFF-0881-8C168713317B}"/>
          </ac:spMkLst>
        </pc:spChg>
        <pc:picChg chg="mod">
          <ac:chgData name="Federico Sacco" userId="b3e2e30398b2d0da" providerId="LiveId" clId="{48236CEA-F16F-4CCB-8A2C-B8054BEA8588}" dt="2022-06-14T13:35:41.164" v="254" actId="34135"/>
          <ac:picMkLst>
            <pc:docMk/>
            <pc:sldMk cId="2577975088" sldId="277"/>
            <ac:picMk id="10" creationId="{6C2D6DE9-8D43-4168-46A0-1E2D649E408A}"/>
          </ac:picMkLst>
        </pc:picChg>
        <pc:picChg chg="add del mod">
          <ac:chgData name="Federico Sacco" userId="b3e2e30398b2d0da" providerId="LiveId" clId="{48236CEA-F16F-4CCB-8A2C-B8054BEA8588}" dt="2022-06-14T13:21:03.554" v="42" actId="21"/>
          <ac:picMkLst>
            <pc:docMk/>
            <pc:sldMk cId="2577975088" sldId="277"/>
            <ac:picMk id="1026" creationId="{5E27E412-4C52-7B12-D2DE-D76BFFE39960}"/>
          </ac:picMkLst>
        </pc:picChg>
      </pc:sldChg>
      <pc:sldChg chg="modSp mod">
        <pc:chgData name="Federico Sacco" userId="b3e2e30398b2d0da" providerId="LiveId" clId="{48236CEA-F16F-4CCB-8A2C-B8054BEA8588}" dt="2022-06-14T15:45:20.695" v="1532" actId="20577"/>
        <pc:sldMkLst>
          <pc:docMk/>
          <pc:sldMk cId="2286694218" sldId="278"/>
        </pc:sldMkLst>
        <pc:spChg chg="mod">
          <ac:chgData name="Federico Sacco" userId="b3e2e30398b2d0da" providerId="LiveId" clId="{48236CEA-F16F-4CCB-8A2C-B8054BEA8588}" dt="2022-06-14T15:45:04.480" v="1476" actId="20577"/>
          <ac:spMkLst>
            <pc:docMk/>
            <pc:sldMk cId="2286694218" sldId="278"/>
            <ac:spMk id="5" creationId="{A7F007CF-284F-A548-AE45-9814C31760E3}"/>
          </ac:spMkLst>
        </pc:spChg>
        <pc:spChg chg="mod">
          <ac:chgData name="Federico Sacco" userId="b3e2e30398b2d0da" providerId="LiveId" clId="{48236CEA-F16F-4CCB-8A2C-B8054BEA8588}" dt="2022-06-14T15:45:20.695" v="1532" actId="20577"/>
          <ac:spMkLst>
            <pc:docMk/>
            <pc:sldMk cId="2286694218" sldId="278"/>
            <ac:spMk id="6" creationId="{9B9E78CB-E973-0E4F-94BB-67D40E6500C0}"/>
          </ac:spMkLst>
        </pc:spChg>
      </pc:sldChg>
      <pc:sldChg chg="modSp mod">
        <pc:chgData name="Federico Sacco" userId="b3e2e30398b2d0da" providerId="LiveId" clId="{48236CEA-F16F-4CCB-8A2C-B8054BEA8588}" dt="2022-06-14T15:45:43.169" v="1569" actId="20577"/>
        <pc:sldMkLst>
          <pc:docMk/>
          <pc:sldMk cId="3228568281" sldId="279"/>
        </pc:sldMkLst>
        <pc:spChg chg="mod">
          <ac:chgData name="Federico Sacco" userId="b3e2e30398b2d0da" providerId="LiveId" clId="{48236CEA-F16F-4CCB-8A2C-B8054BEA8588}" dt="2022-06-14T15:45:38.932" v="1558" actId="20577"/>
          <ac:spMkLst>
            <pc:docMk/>
            <pc:sldMk cId="3228568281" sldId="279"/>
            <ac:spMk id="5" creationId="{A7F007CF-284F-A548-AE45-9814C31760E3}"/>
          </ac:spMkLst>
        </pc:spChg>
        <pc:spChg chg="mod">
          <ac:chgData name="Federico Sacco" userId="b3e2e30398b2d0da" providerId="LiveId" clId="{48236CEA-F16F-4CCB-8A2C-B8054BEA8588}" dt="2022-06-14T15:45:43.169" v="1569" actId="20577"/>
          <ac:spMkLst>
            <pc:docMk/>
            <pc:sldMk cId="3228568281" sldId="279"/>
            <ac:spMk id="6" creationId="{9B9E78CB-E973-0E4F-94BB-67D40E6500C0}"/>
          </ac:spMkLst>
        </pc:spChg>
      </pc:sldChg>
      <pc:sldChg chg="del">
        <pc:chgData name="Federico Sacco" userId="b3e2e30398b2d0da" providerId="LiveId" clId="{48236CEA-F16F-4CCB-8A2C-B8054BEA8588}" dt="2022-06-14T15:45:48.420" v="1570" actId="47"/>
        <pc:sldMkLst>
          <pc:docMk/>
          <pc:sldMk cId="4085466408" sldId="280"/>
        </pc:sldMkLst>
      </pc:sldChg>
      <pc:sldChg chg="setBg">
        <pc:chgData name="Federico Sacco" userId="b3e2e30398b2d0da" providerId="LiveId" clId="{48236CEA-F16F-4CCB-8A2C-B8054BEA8588}" dt="2022-06-14T13:12:29.860" v="5"/>
        <pc:sldMkLst>
          <pc:docMk/>
          <pc:sldMk cId="3705624443" sldId="282"/>
        </pc:sldMkLst>
      </pc:sldChg>
      <pc:sldChg chg="addSp delSp modSp mod">
        <pc:chgData name="Federico Sacco" userId="b3e2e30398b2d0da" providerId="LiveId" clId="{48236CEA-F16F-4CCB-8A2C-B8054BEA8588}" dt="2022-06-14T15:16:12.652" v="1463" actId="1076"/>
        <pc:sldMkLst>
          <pc:docMk/>
          <pc:sldMk cId="497822764" sldId="285"/>
        </pc:sldMkLst>
        <pc:spChg chg="add del mod">
          <ac:chgData name="Federico Sacco" userId="b3e2e30398b2d0da" providerId="LiveId" clId="{48236CEA-F16F-4CCB-8A2C-B8054BEA8588}" dt="2022-06-14T14:34:20.746" v="1241" actId="478"/>
          <ac:spMkLst>
            <pc:docMk/>
            <pc:sldMk cId="497822764" sldId="285"/>
            <ac:spMk id="6" creationId="{9C8A1C89-3078-4A71-908C-69982417B528}"/>
          </ac:spMkLst>
        </pc:spChg>
        <pc:spChg chg="add mod">
          <ac:chgData name="Federico Sacco" userId="b3e2e30398b2d0da" providerId="LiveId" clId="{48236CEA-F16F-4CCB-8A2C-B8054BEA8588}" dt="2022-06-14T15:11:34.171" v="1447" actId="1076"/>
          <ac:spMkLst>
            <pc:docMk/>
            <pc:sldMk cId="497822764" sldId="285"/>
            <ac:spMk id="7" creationId="{15282425-BDAC-B580-7D67-663D191365D3}"/>
          </ac:spMkLst>
        </pc:spChg>
        <pc:spChg chg="add mod">
          <ac:chgData name="Federico Sacco" userId="b3e2e30398b2d0da" providerId="LiveId" clId="{48236CEA-F16F-4CCB-8A2C-B8054BEA8588}" dt="2022-06-14T15:16:12.652" v="1463" actId="1076"/>
          <ac:spMkLst>
            <pc:docMk/>
            <pc:sldMk cId="497822764" sldId="285"/>
            <ac:spMk id="9" creationId="{8AE6D9F8-CCCE-57D9-FCC7-4E58D16F928A}"/>
          </ac:spMkLst>
        </pc:spChg>
        <pc:picChg chg="mod">
          <ac:chgData name="Federico Sacco" userId="b3e2e30398b2d0da" providerId="LiveId" clId="{48236CEA-F16F-4CCB-8A2C-B8054BEA8588}" dt="2022-06-14T15:16:07.675" v="1462" actId="1076"/>
          <ac:picMkLst>
            <pc:docMk/>
            <pc:sldMk cId="497822764" sldId="285"/>
            <ac:picMk id="10" creationId="{C0EC328F-7DFC-9A01-8155-47CB87F21908}"/>
          </ac:picMkLst>
        </pc:picChg>
      </pc:sldChg>
      <pc:sldChg chg="modSp mod">
        <pc:chgData name="Federico Sacco" userId="b3e2e30398b2d0da" providerId="LiveId" clId="{48236CEA-F16F-4CCB-8A2C-B8054BEA8588}" dt="2022-06-14T13:16:28.749" v="34" actId="207"/>
        <pc:sldMkLst>
          <pc:docMk/>
          <pc:sldMk cId="2133522446" sldId="286"/>
        </pc:sldMkLst>
        <pc:spChg chg="mod">
          <ac:chgData name="Federico Sacco" userId="b3e2e30398b2d0da" providerId="LiveId" clId="{48236CEA-F16F-4CCB-8A2C-B8054BEA8588}" dt="2022-06-14T13:16:28.749" v="34" actId="207"/>
          <ac:spMkLst>
            <pc:docMk/>
            <pc:sldMk cId="2133522446" sldId="286"/>
            <ac:spMk id="6" creationId="{9C8A1C89-3078-4A71-908C-69982417B528}"/>
          </ac:spMkLst>
        </pc:spChg>
      </pc:sldChg>
      <pc:sldChg chg="addSp delSp modSp add mod">
        <pc:chgData name="Federico Sacco" userId="b3e2e30398b2d0da" providerId="LiveId" clId="{48236CEA-F16F-4CCB-8A2C-B8054BEA8588}" dt="2022-06-14T15:13:42.702" v="1455" actId="1076"/>
        <pc:sldMkLst>
          <pc:docMk/>
          <pc:sldMk cId="241239932" sldId="287"/>
        </pc:sldMkLst>
        <pc:spChg chg="mod">
          <ac:chgData name="Federico Sacco" userId="b3e2e30398b2d0da" providerId="LiveId" clId="{48236CEA-F16F-4CCB-8A2C-B8054BEA8588}" dt="2022-06-14T15:13:22.678" v="1452" actId="14100"/>
          <ac:spMkLst>
            <pc:docMk/>
            <pc:sldMk cId="241239932" sldId="287"/>
            <ac:spMk id="2" creationId="{948AE161-11C1-BD2E-28BF-2461F9E2EE18}"/>
          </ac:spMkLst>
        </pc:spChg>
        <pc:spChg chg="mod">
          <ac:chgData name="Federico Sacco" userId="b3e2e30398b2d0da" providerId="LiveId" clId="{48236CEA-F16F-4CCB-8A2C-B8054BEA8588}" dt="2022-06-14T13:39:53.935" v="312" actId="20577"/>
          <ac:spMkLst>
            <pc:docMk/>
            <pc:sldMk cId="241239932" sldId="287"/>
            <ac:spMk id="3" creationId="{A7B6F00A-ED98-374D-A77E-D963C5F25B2C}"/>
          </ac:spMkLst>
        </pc:spChg>
        <pc:spChg chg="add del mod">
          <ac:chgData name="Federico Sacco" userId="b3e2e30398b2d0da" providerId="LiveId" clId="{48236CEA-F16F-4CCB-8A2C-B8054BEA8588}" dt="2022-06-14T13:40:14.991" v="316" actId="478"/>
          <ac:spMkLst>
            <pc:docMk/>
            <pc:sldMk cId="241239932" sldId="287"/>
            <ac:spMk id="5" creationId="{68F7B076-D7EC-E966-1AD8-CEA8D0E24B2D}"/>
          </ac:spMkLst>
        </pc:spChg>
        <pc:spChg chg="del">
          <ac:chgData name="Federico Sacco" userId="b3e2e30398b2d0da" providerId="LiveId" clId="{48236CEA-F16F-4CCB-8A2C-B8054BEA8588}" dt="2022-06-14T13:40:11.557" v="315" actId="478"/>
          <ac:spMkLst>
            <pc:docMk/>
            <pc:sldMk cId="241239932" sldId="287"/>
            <ac:spMk id="8" creationId="{3B33FCBE-3C74-C949-87C9-62362B734387}"/>
          </ac:spMkLst>
        </pc:spChg>
        <pc:spChg chg="mod">
          <ac:chgData name="Federico Sacco" userId="b3e2e30398b2d0da" providerId="LiveId" clId="{48236CEA-F16F-4CCB-8A2C-B8054BEA8588}" dt="2022-06-14T15:13:42.702" v="1455" actId="1076"/>
          <ac:spMkLst>
            <pc:docMk/>
            <pc:sldMk cId="241239932" sldId="287"/>
            <ac:spMk id="9" creationId="{F9D80061-1D15-B789-79E1-3AD85651441A}"/>
          </ac:spMkLst>
        </pc:spChg>
        <pc:spChg chg="mod">
          <ac:chgData name="Federico Sacco" userId="b3e2e30398b2d0da" providerId="LiveId" clId="{48236CEA-F16F-4CCB-8A2C-B8054BEA8588}" dt="2022-06-14T15:13:22.678" v="1452" actId="14100"/>
          <ac:spMkLst>
            <pc:docMk/>
            <pc:sldMk cId="241239932" sldId="287"/>
            <ac:spMk id="12" creationId="{8483001A-AD5F-4BB6-BCA2-F104B653E630}"/>
          </ac:spMkLst>
        </pc:spChg>
        <pc:spChg chg="mod">
          <ac:chgData name="Federico Sacco" userId="b3e2e30398b2d0da" providerId="LiveId" clId="{48236CEA-F16F-4CCB-8A2C-B8054BEA8588}" dt="2022-06-14T15:13:22.678" v="1452" actId="14100"/>
          <ac:spMkLst>
            <pc:docMk/>
            <pc:sldMk cId="241239932" sldId="287"/>
            <ac:spMk id="13" creationId="{E9F5E1B2-A369-DC2F-B612-4714489ADD97}"/>
          </ac:spMkLst>
        </pc:spChg>
        <pc:spChg chg="mod">
          <ac:chgData name="Federico Sacco" userId="b3e2e30398b2d0da" providerId="LiveId" clId="{48236CEA-F16F-4CCB-8A2C-B8054BEA8588}" dt="2022-06-14T15:13:22.678" v="1452" actId="14100"/>
          <ac:spMkLst>
            <pc:docMk/>
            <pc:sldMk cId="241239932" sldId="287"/>
            <ac:spMk id="15" creationId="{5BD8F6F9-B8EA-D616-DB64-18CB7EC36960}"/>
          </ac:spMkLst>
        </pc:spChg>
        <pc:spChg chg="add mod">
          <ac:chgData name="Federico Sacco" userId="b3e2e30398b2d0da" providerId="LiveId" clId="{48236CEA-F16F-4CCB-8A2C-B8054BEA8588}" dt="2022-06-14T14:56:12.583" v="1323"/>
          <ac:spMkLst>
            <pc:docMk/>
            <pc:sldMk cId="241239932" sldId="287"/>
            <ac:spMk id="20" creationId="{EC0EF248-224D-F18A-4818-11A26E51A09B}"/>
          </ac:spMkLst>
        </pc:spChg>
        <pc:spChg chg="add mod">
          <ac:chgData name="Federico Sacco" userId="b3e2e30398b2d0da" providerId="LiveId" clId="{48236CEA-F16F-4CCB-8A2C-B8054BEA8588}" dt="2022-06-14T15:02:20.588" v="1339" actId="1076"/>
          <ac:spMkLst>
            <pc:docMk/>
            <pc:sldMk cId="241239932" sldId="287"/>
            <ac:spMk id="25" creationId="{39ACBE58-25DF-0304-D674-5DCFB6C6E789}"/>
          </ac:spMkLst>
        </pc:spChg>
        <pc:grpChg chg="mod">
          <ac:chgData name="Federico Sacco" userId="b3e2e30398b2d0da" providerId="LiveId" clId="{48236CEA-F16F-4CCB-8A2C-B8054BEA8588}" dt="2022-06-14T15:13:22.678" v="1452" actId="14100"/>
          <ac:grpSpMkLst>
            <pc:docMk/>
            <pc:sldMk cId="241239932" sldId="287"/>
            <ac:grpSpMk id="6" creationId="{4C21E636-EE07-E15F-96EA-2DBE0F1B9078}"/>
          </ac:grpSpMkLst>
        </pc:grpChg>
        <pc:grpChg chg="mod">
          <ac:chgData name="Federico Sacco" userId="b3e2e30398b2d0da" providerId="LiveId" clId="{48236CEA-F16F-4CCB-8A2C-B8054BEA8588}" dt="2022-06-14T15:13:22.678" v="1452" actId="14100"/>
          <ac:grpSpMkLst>
            <pc:docMk/>
            <pc:sldMk cId="241239932" sldId="287"/>
            <ac:grpSpMk id="7" creationId="{4C55B588-0048-5171-1AFD-D4C26417B385}"/>
          </ac:grpSpMkLst>
        </pc:grpChg>
        <pc:grpChg chg="mod">
          <ac:chgData name="Federico Sacco" userId="b3e2e30398b2d0da" providerId="LiveId" clId="{48236CEA-F16F-4CCB-8A2C-B8054BEA8588}" dt="2022-06-14T15:13:22.678" v="1452" actId="14100"/>
          <ac:grpSpMkLst>
            <pc:docMk/>
            <pc:sldMk cId="241239932" sldId="287"/>
            <ac:grpSpMk id="16" creationId="{FBD2851A-A7FF-6252-1772-EEBF5E1CE6A1}"/>
          </ac:grpSpMkLst>
        </pc:grpChg>
        <pc:picChg chg="del">
          <ac:chgData name="Federico Sacco" userId="b3e2e30398b2d0da" providerId="LiveId" clId="{48236CEA-F16F-4CCB-8A2C-B8054BEA8588}" dt="2022-06-14T13:40:06.280" v="314" actId="478"/>
          <ac:picMkLst>
            <pc:docMk/>
            <pc:sldMk cId="241239932" sldId="287"/>
            <ac:picMk id="10" creationId="{6C2D6DE9-8D43-4168-46A0-1E2D649E408A}"/>
          </ac:picMkLst>
        </pc:picChg>
        <pc:picChg chg="add del mod">
          <ac:chgData name="Federico Sacco" userId="b3e2e30398b2d0da" providerId="LiveId" clId="{48236CEA-F16F-4CCB-8A2C-B8054BEA8588}" dt="2022-06-14T15:13:22.678" v="1452" actId="14100"/>
          <ac:picMkLst>
            <pc:docMk/>
            <pc:sldMk cId="241239932" sldId="287"/>
            <ac:picMk id="11" creationId="{385B78FD-499B-C3B4-898D-614FFAC35CD2}"/>
          </ac:picMkLst>
        </pc:picChg>
        <pc:picChg chg="add del mod">
          <ac:chgData name="Federico Sacco" userId="b3e2e30398b2d0da" providerId="LiveId" clId="{48236CEA-F16F-4CCB-8A2C-B8054BEA8588}" dt="2022-06-14T14:58:42.177" v="1335" actId="478"/>
          <ac:picMkLst>
            <pc:docMk/>
            <pc:sldMk cId="241239932" sldId="287"/>
            <ac:picMk id="19" creationId="{9395E502-B759-416C-0802-AAC02CD5BEE6}"/>
          </ac:picMkLst>
        </pc:picChg>
        <pc:picChg chg="mod">
          <ac:chgData name="Federico Sacco" userId="b3e2e30398b2d0da" providerId="LiveId" clId="{48236CEA-F16F-4CCB-8A2C-B8054BEA8588}" dt="2022-06-14T15:13:22.678" v="1452" actId="14100"/>
          <ac:picMkLst>
            <pc:docMk/>
            <pc:sldMk cId="241239932" sldId="287"/>
            <ac:picMk id="21" creationId="{75D7A274-7208-DF55-A848-4912E798B974}"/>
          </ac:picMkLst>
        </pc:picChg>
        <pc:picChg chg="mod">
          <ac:chgData name="Federico Sacco" userId="b3e2e30398b2d0da" providerId="LiveId" clId="{48236CEA-F16F-4CCB-8A2C-B8054BEA8588}" dt="2022-06-14T15:13:22.678" v="1452" actId="14100"/>
          <ac:picMkLst>
            <pc:docMk/>
            <pc:sldMk cId="241239932" sldId="287"/>
            <ac:picMk id="3074" creationId="{D391F62D-6D9B-0583-0643-C81F7BB55F59}"/>
          </ac:picMkLst>
        </pc:picChg>
      </pc:sldChg>
      <pc:sldChg chg="addSp delSp modSp add mod">
        <pc:chgData name="Federico Sacco" userId="b3e2e30398b2d0da" providerId="LiveId" clId="{48236CEA-F16F-4CCB-8A2C-B8054BEA8588}" dt="2022-06-14T14:55:45.592" v="1322" actId="21"/>
        <pc:sldMkLst>
          <pc:docMk/>
          <pc:sldMk cId="1149949131" sldId="288"/>
        </pc:sldMkLst>
        <pc:spChg chg="del mod">
          <ac:chgData name="Federico Sacco" userId="b3e2e30398b2d0da" providerId="LiveId" clId="{48236CEA-F16F-4CCB-8A2C-B8054BEA8588}" dt="2022-06-14T14:55:45.592" v="1322" actId="21"/>
          <ac:spMkLst>
            <pc:docMk/>
            <pc:sldMk cId="1149949131" sldId="288"/>
            <ac:spMk id="2" creationId="{DF065279-50D9-99E5-E04F-9DCA65D2DA79}"/>
          </ac:spMkLst>
        </pc:spChg>
        <pc:spChg chg="mod">
          <ac:chgData name="Federico Sacco" userId="b3e2e30398b2d0da" providerId="LiveId" clId="{48236CEA-F16F-4CCB-8A2C-B8054BEA8588}" dt="2022-06-14T13:44:43.348" v="349" actId="20577"/>
          <ac:spMkLst>
            <pc:docMk/>
            <pc:sldMk cId="1149949131" sldId="288"/>
            <ac:spMk id="3" creationId="{A7B6F00A-ED98-374D-A77E-D963C5F25B2C}"/>
          </ac:spMkLst>
        </pc:spChg>
        <pc:spChg chg="add del mod">
          <ac:chgData name="Federico Sacco" userId="b3e2e30398b2d0da" providerId="LiveId" clId="{48236CEA-F16F-4CCB-8A2C-B8054BEA8588}" dt="2022-06-14T13:44:53.595" v="353" actId="478"/>
          <ac:spMkLst>
            <pc:docMk/>
            <pc:sldMk cId="1149949131" sldId="288"/>
            <ac:spMk id="5" creationId="{E87E4880-6985-8E55-B316-F8CEA253CC3A}"/>
          </ac:spMkLst>
        </pc:spChg>
        <pc:spChg chg="del">
          <ac:chgData name="Federico Sacco" userId="b3e2e30398b2d0da" providerId="LiveId" clId="{48236CEA-F16F-4CCB-8A2C-B8054BEA8588}" dt="2022-06-14T13:44:51.641" v="352" actId="478"/>
          <ac:spMkLst>
            <pc:docMk/>
            <pc:sldMk cId="1149949131" sldId="288"/>
            <ac:spMk id="8" creationId="{3B33FCBE-3C74-C949-87C9-62362B734387}"/>
          </ac:spMkLst>
        </pc:spChg>
        <pc:spChg chg="mod">
          <ac:chgData name="Federico Sacco" userId="b3e2e30398b2d0da" providerId="LiveId" clId="{48236CEA-F16F-4CCB-8A2C-B8054BEA8588}" dt="2022-06-14T14:03:32.366" v="635" actId="20577"/>
          <ac:spMkLst>
            <pc:docMk/>
            <pc:sldMk cId="1149949131" sldId="288"/>
            <ac:spMk id="9" creationId="{F9D80061-1D15-B789-79E1-3AD85651441A}"/>
          </ac:spMkLst>
        </pc:spChg>
        <pc:spChg chg="add mod">
          <ac:chgData name="Federico Sacco" userId="b3e2e30398b2d0da" providerId="LiveId" clId="{48236CEA-F16F-4CCB-8A2C-B8054BEA8588}" dt="2022-06-14T13:55:22.495" v="608" actId="1076"/>
          <ac:spMkLst>
            <pc:docMk/>
            <pc:sldMk cId="1149949131" sldId="288"/>
            <ac:spMk id="12" creationId="{062715E0-2720-72D4-29F3-646C1F8D33AC}"/>
          </ac:spMkLst>
        </pc:spChg>
        <pc:spChg chg="mod">
          <ac:chgData name="Federico Sacco" userId="b3e2e30398b2d0da" providerId="LiveId" clId="{48236CEA-F16F-4CCB-8A2C-B8054BEA8588}" dt="2022-06-14T14:00:29.118" v="619" actId="2710"/>
          <ac:spMkLst>
            <pc:docMk/>
            <pc:sldMk cId="1149949131" sldId="288"/>
            <ac:spMk id="13" creationId="{F02112AD-B9BE-B3EF-2CDE-AD46424C4D04}"/>
          </ac:spMkLst>
        </pc:spChg>
        <pc:spChg chg="add del mod">
          <ac:chgData name="Federico Sacco" userId="b3e2e30398b2d0da" providerId="LiveId" clId="{48236CEA-F16F-4CCB-8A2C-B8054BEA8588}" dt="2022-06-14T13:59:36.962" v="618" actId="478"/>
          <ac:spMkLst>
            <pc:docMk/>
            <pc:sldMk cId="1149949131" sldId="288"/>
            <ac:spMk id="14" creationId="{D1081174-60F8-9AC1-4725-DC0215584F45}"/>
          </ac:spMkLst>
        </pc:spChg>
        <pc:picChg chg="del">
          <ac:chgData name="Federico Sacco" userId="b3e2e30398b2d0da" providerId="LiveId" clId="{48236CEA-F16F-4CCB-8A2C-B8054BEA8588}" dt="2022-06-14T13:44:48.820" v="351" actId="478"/>
          <ac:picMkLst>
            <pc:docMk/>
            <pc:sldMk cId="1149949131" sldId="288"/>
            <ac:picMk id="10" creationId="{6C2D6DE9-8D43-4168-46A0-1E2D649E408A}"/>
          </ac:picMkLst>
        </pc:picChg>
        <pc:picChg chg="add del mod">
          <ac:chgData name="Federico Sacco" userId="b3e2e30398b2d0da" providerId="LiveId" clId="{48236CEA-F16F-4CCB-8A2C-B8054BEA8588}" dt="2022-06-14T14:55:45.592" v="1322" actId="21"/>
          <ac:picMkLst>
            <pc:docMk/>
            <pc:sldMk cId="1149949131" sldId="288"/>
            <ac:picMk id="11" creationId="{6CDD45AF-45A6-50A4-3D8E-8A1237A4C531}"/>
          </ac:picMkLst>
        </pc:picChg>
        <pc:picChg chg="del">
          <ac:chgData name="Federico Sacco" userId="b3e2e30398b2d0da" providerId="LiveId" clId="{48236CEA-F16F-4CCB-8A2C-B8054BEA8588}" dt="2022-06-14T13:44:47.663" v="350" actId="478"/>
          <ac:picMkLst>
            <pc:docMk/>
            <pc:sldMk cId="1149949131" sldId="288"/>
            <ac:picMk id="1026" creationId="{F9645741-5346-C81F-AF16-C90391CB0767}"/>
          </ac:picMkLst>
        </pc:picChg>
      </pc:sldChg>
      <pc:sldChg chg="addSp delSp modSp add mod">
        <pc:chgData name="Federico Sacco" userId="b3e2e30398b2d0da" providerId="LiveId" clId="{48236CEA-F16F-4CCB-8A2C-B8054BEA8588}" dt="2022-06-14T14:03:53.510" v="636" actId="20577"/>
        <pc:sldMkLst>
          <pc:docMk/>
          <pc:sldMk cId="2553133482" sldId="289"/>
        </pc:sldMkLst>
        <pc:spChg chg="mod">
          <ac:chgData name="Federico Sacco" userId="b3e2e30398b2d0da" providerId="LiveId" clId="{48236CEA-F16F-4CCB-8A2C-B8054BEA8588}" dt="2022-06-14T14:03:53.510" v="636" actId="20577"/>
          <ac:spMkLst>
            <pc:docMk/>
            <pc:sldMk cId="2553133482" sldId="289"/>
            <ac:spMk id="3" creationId="{A7B6F00A-ED98-374D-A77E-D963C5F25B2C}"/>
          </ac:spMkLst>
        </pc:spChg>
        <pc:spChg chg="add del mod">
          <ac:chgData name="Federico Sacco" userId="b3e2e30398b2d0da" providerId="LiveId" clId="{48236CEA-F16F-4CCB-8A2C-B8054BEA8588}" dt="2022-06-14T13:47:58.811" v="484" actId="478"/>
          <ac:spMkLst>
            <pc:docMk/>
            <pc:sldMk cId="2553133482" sldId="289"/>
            <ac:spMk id="5" creationId="{500BE65B-142D-754B-B257-8673AE1465F0}"/>
          </ac:spMkLst>
        </pc:spChg>
        <pc:spChg chg="mod">
          <ac:chgData name="Federico Sacco" userId="b3e2e30398b2d0da" providerId="LiveId" clId="{48236CEA-F16F-4CCB-8A2C-B8054BEA8588}" dt="2022-06-14T14:02:03.468" v="623" actId="27636"/>
          <ac:spMkLst>
            <pc:docMk/>
            <pc:sldMk cId="2553133482" sldId="289"/>
            <ac:spMk id="9" creationId="{F9D80061-1D15-B789-79E1-3AD85651441A}"/>
          </ac:spMkLst>
        </pc:spChg>
        <pc:spChg chg="del">
          <ac:chgData name="Federico Sacco" userId="b3e2e30398b2d0da" providerId="LiveId" clId="{48236CEA-F16F-4CCB-8A2C-B8054BEA8588}" dt="2022-06-14T13:47:55.776" v="483" actId="478"/>
          <ac:spMkLst>
            <pc:docMk/>
            <pc:sldMk cId="2553133482" sldId="289"/>
            <ac:spMk id="12" creationId="{062715E0-2720-72D4-29F3-646C1F8D33AC}"/>
          </ac:spMkLst>
        </pc:spChg>
        <pc:picChg chg="add mod">
          <ac:chgData name="Federico Sacco" userId="b3e2e30398b2d0da" providerId="LiveId" clId="{48236CEA-F16F-4CCB-8A2C-B8054BEA8588}" dt="2022-06-14T13:48:39.292" v="486"/>
          <ac:picMkLst>
            <pc:docMk/>
            <pc:sldMk cId="2553133482" sldId="289"/>
            <ac:picMk id="10" creationId="{76024E0A-B2B9-4B5F-EC60-D5258F0D2988}"/>
          </ac:picMkLst>
        </pc:picChg>
        <pc:picChg chg="del">
          <ac:chgData name="Federico Sacco" userId="b3e2e30398b2d0da" providerId="LiveId" clId="{48236CEA-F16F-4CCB-8A2C-B8054BEA8588}" dt="2022-06-14T13:48:33.891" v="485" actId="478"/>
          <ac:picMkLst>
            <pc:docMk/>
            <pc:sldMk cId="2553133482" sldId="289"/>
            <ac:picMk id="11" creationId="{6CDD45AF-45A6-50A4-3D8E-8A1237A4C531}"/>
          </ac:picMkLst>
        </pc:picChg>
        <pc:picChg chg="add mod">
          <ac:chgData name="Federico Sacco" userId="b3e2e30398b2d0da" providerId="LiveId" clId="{48236CEA-F16F-4CCB-8A2C-B8054BEA8588}" dt="2022-06-14T13:48:48.063" v="488" actId="1076"/>
          <ac:picMkLst>
            <pc:docMk/>
            <pc:sldMk cId="2553133482" sldId="289"/>
            <ac:picMk id="13" creationId="{83C898C8-21AD-FF25-719C-8FFB84377C51}"/>
          </ac:picMkLst>
        </pc:picChg>
      </pc:sldChg>
      <pc:sldChg chg="del">
        <pc:chgData name="Federico Sacco" userId="b3e2e30398b2d0da" providerId="LiveId" clId="{48236CEA-F16F-4CCB-8A2C-B8054BEA8588}" dt="2022-06-14T14:58:37.218" v="1334" actId="47"/>
        <pc:sldMkLst>
          <pc:docMk/>
          <pc:sldMk cId="3697825712" sldId="289"/>
        </pc:sldMkLst>
      </pc:sldChg>
      <pc:sldChg chg="addSp delSp modSp add mod">
        <pc:chgData name="Federico Sacco" userId="b3e2e30398b2d0da" providerId="LiveId" clId="{48236CEA-F16F-4CCB-8A2C-B8054BEA8588}" dt="2022-06-14T15:02:31.567" v="1340"/>
        <pc:sldMkLst>
          <pc:docMk/>
          <pc:sldMk cId="1989295400" sldId="290"/>
        </pc:sldMkLst>
        <pc:spChg chg="add del mod">
          <ac:chgData name="Federico Sacco" userId="b3e2e30398b2d0da" providerId="LiveId" clId="{48236CEA-F16F-4CCB-8A2C-B8054BEA8588}" dt="2022-06-14T13:51:47.783" v="588" actId="478"/>
          <ac:spMkLst>
            <pc:docMk/>
            <pc:sldMk cId="1989295400" sldId="290"/>
            <ac:spMk id="5" creationId="{CD125446-8E6D-B851-E3E5-FC7D43AF1B1F}"/>
          </ac:spMkLst>
        </pc:spChg>
        <pc:spChg chg="mod">
          <ac:chgData name="Federico Sacco" userId="b3e2e30398b2d0da" providerId="LiveId" clId="{48236CEA-F16F-4CCB-8A2C-B8054BEA8588}" dt="2022-06-14T14:07:57.633" v="652" actId="207"/>
          <ac:spMkLst>
            <pc:docMk/>
            <pc:sldMk cId="1989295400" sldId="290"/>
            <ac:spMk id="9" creationId="{F9D80061-1D15-B789-79E1-3AD85651441A}"/>
          </ac:spMkLst>
        </pc:spChg>
        <pc:spChg chg="del">
          <ac:chgData name="Federico Sacco" userId="b3e2e30398b2d0da" providerId="LiveId" clId="{48236CEA-F16F-4CCB-8A2C-B8054BEA8588}" dt="2022-06-14T13:51:45.719" v="587" actId="478"/>
          <ac:spMkLst>
            <pc:docMk/>
            <pc:sldMk cId="1989295400" sldId="290"/>
            <ac:spMk id="12" creationId="{062715E0-2720-72D4-29F3-646C1F8D33AC}"/>
          </ac:spMkLst>
        </pc:spChg>
        <pc:spChg chg="mod">
          <ac:chgData name="Federico Sacco" userId="b3e2e30398b2d0da" providerId="LiveId" clId="{48236CEA-F16F-4CCB-8A2C-B8054BEA8588}" dt="2022-06-14T14:08:10.725" v="654" actId="114"/>
          <ac:spMkLst>
            <pc:docMk/>
            <pc:sldMk cId="1989295400" sldId="290"/>
            <ac:spMk id="13" creationId="{99B54F75-D7FC-F017-9E90-568D8EB921EB}"/>
          </ac:spMkLst>
        </pc:spChg>
        <pc:spChg chg="add mod">
          <ac:chgData name="Federico Sacco" userId="b3e2e30398b2d0da" providerId="LiveId" clId="{48236CEA-F16F-4CCB-8A2C-B8054BEA8588}" dt="2022-06-14T15:02:31.567" v="1340"/>
          <ac:spMkLst>
            <pc:docMk/>
            <pc:sldMk cId="1989295400" sldId="290"/>
            <ac:spMk id="14" creationId="{C0151D05-7B26-8804-6FB0-6D28631FD8B7}"/>
          </ac:spMkLst>
        </pc:spChg>
        <pc:picChg chg="add mod">
          <ac:chgData name="Federico Sacco" userId="b3e2e30398b2d0da" providerId="LiveId" clId="{48236CEA-F16F-4CCB-8A2C-B8054BEA8588}" dt="2022-06-14T13:52:04.322" v="594"/>
          <ac:picMkLst>
            <pc:docMk/>
            <pc:sldMk cId="1989295400" sldId="290"/>
            <ac:picMk id="10" creationId="{A89FAD30-BE10-3B9A-9314-0256375A063C}"/>
          </ac:picMkLst>
        </pc:picChg>
        <pc:picChg chg="del">
          <ac:chgData name="Federico Sacco" userId="b3e2e30398b2d0da" providerId="LiveId" clId="{48236CEA-F16F-4CCB-8A2C-B8054BEA8588}" dt="2022-06-14T13:52:02.634" v="593" actId="478"/>
          <ac:picMkLst>
            <pc:docMk/>
            <pc:sldMk cId="1989295400" sldId="290"/>
            <ac:picMk id="11" creationId="{6CDD45AF-45A6-50A4-3D8E-8A1237A4C531}"/>
          </ac:picMkLst>
        </pc:picChg>
      </pc:sldChg>
      <pc:sldChg chg="addSp delSp modSp new del mod">
        <pc:chgData name="Federico Sacco" userId="b3e2e30398b2d0da" providerId="LiveId" clId="{48236CEA-F16F-4CCB-8A2C-B8054BEA8588}" dt="2022-06-14T14:53:58.554" v="1317" actId="47"/>
        <pc:sldMkLst>
          <pc:docMk/>
          <pc:sldMk cId="1052375795" sldId="291"/>
        </pc:sldMkLst>
        <pc:spChg chg="del">
          <ac:chgData name="Federico Sacco" userId="b3e2e30398b2d0da" providerId="LiveId" clId="{48236CEA-F16F-4CCB-8A2C-B8054BEA8588}" dt="2022-06-14T14:49:15.770" v="1254" actId="478"/>
          <ac:spMkLst>
            <pc:docMk/>
            <pc:sldMk cId="1052375795" sldId="291"/>
            <ac:spMk id="2" creationId="{B40B0C98-0B97-E61A-DEC5-0CFA4964549E}"/>
          </ac:spMkLst>
        </pc:spChg>
        <pc:spChg chg="del">
          <ac:chgData name="Federico Sacco" userId="b3e2e30398b2d0da" providerId="LiveId" clId="{48236CEA-F16F-4CCB-8A2C-B8054BEA8588}" dt="2022-06-14T14:49:15.770" v="1254" actId="478"/>
          <ac:spMkLst>
            <pc:docMk/>
            <pc:sldMk cId="1052375795" sldId="291"/>
            <ac:spMk id="3" creationId="{01D54DD2-F869-DB66-86A0-442C695C3872}"/>
          </ac:spMkLst>
        </pc:spChg>
        <pc:spChg chg="del">
          <ac:chgData name="Federico Sacco" userId="b3e2e30398b2d0da" providerId="LiveId" clId="{48236CEA-F16F-4CCB-8A2C-B8054BEA8588}" dt="2022-06-14T14:49:15.770" v="1254" actId="478"/>
          <ac:spMkLst>
            <pc:docMk/>
            <pc:sldMk cId="1052375795" sldId="291"/>
            <ac:spMk id="4" creationId="{0E55B8DE-D8FC-E720-A43F-1F1D10EE7AFC}"/>
          </ac:spMkLst>
        </pc:spChg>
        <pc:spChg chg="del">
          <ac:chgData name="Federico Sacco" userId="b3e2e30398b2d0da" providerId="LiveId" clId="{48236CEA-F16F-4CCB-8A2C-B8054BEA8588}" dt="2022-06-14T14:49:15.770" v="1254" actId="478"/>
          <ac:spMkLst>
            <pc:docMk/>
            <pc:sldMk cId="1052375795" sldId="291"/>
            <ac:spMk id="6" creationId="{656EE14A-163F-A3B2-0DAF-295608C35223}"/>
          </ac:spMkLst>
        </pc:spChg>
        <pc:picChg chg="add mod">
          <ac:chgData name="Federico Sacco" userId="b3e2e30398b2d0da" providerId="LiveId" clId="{48236CEA-F16F-4CCB-8A2C-B8054BEA8588}" dt="2022-06-14T14:49:38.529" v="1257" actId="1076"/>
          <ac:picMkLst>
            <pc:docMk/>
            <pc:sldMk cId="1052375795" sldId="291"/>
            <ac:picMk id="2050" creationId="{6405AA15-924A-F382-0859-1A6D3C0F2DA0}"/>
          </ac:picMkLst>
        </pc:picChg>
      </pc:sldChg>
      <pc:sldChg chg="add del">
        <pc:chgData name="Federico Sacco" userId="b3e2e30398b2d0da" providerId="LiveId" clId="{48236CEA-F16F-4CCB-8A2C-B8054BEA8588}" dt="2022-06-14T14:58:06.048" v="1333" actId="47"/>
        <pc:sldMkLst>
          <pc:docMk/>
          <pc:sldMk cId="1144471520" sldId="29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66AF1DC-7F49-A24C-8A1B-166E2ED7903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AA33C56-A2D5-4E4E-827E-71DE8DB5A9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A2103-E3E1-6C47-9C03-3A4330A63ED2}" type="datetime1">
              <a:rPr lang="it-IT" smtClean="0"/>
              <a:t>14/06/2022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9AEF9E9-A1D0-864D-B9C9-A16B8798115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CA1F14-2160-8D4F-920A-A24F059F8B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01598-FC98-3F4F-AF67-3E41A86973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58305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4812A7-C7D6-7542-9495-86D2A5F89521}" type="datetime1">
              <a:rPr lang="it-IT" smtClean="0"/>
              <a:t>14/06/2022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Fare clic per modificare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8D42F-EEB8-D844-BCC2-FD26091028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05447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57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075F0702-5A13-1349-A296-951553656DE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58839" y="5244663"/>
            <a:ext cx="10434596" cy="916652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Fira Sans Medium" panose="020B0503050000020004" pitchFamily="34" charset="0"/>
              </a:defRPr>
            </a:lvl1pPr>
            <a:lvl2pPr marL="342884" indent="0" algn="ctr">
              <a:buNone/>
              <a:defRPr sz="1500"/>
            </a:lvl2pPr>
            <a:lvl3pPr marL="685766" indent="0" algn="ctr">
              <a:buNone/>
              <a:defRPr sz="1350"/>
            </a:lvl3pPr>
            <a:lvl4pPr marL="1028649" indent="0" algn="ctr">
              <a:buNone/>
              <a:defRPr sz="1200"/>
            </a:lvl4pPr>
            <a:lvl5pPr marL="1371532" indent="0" algn="ctr">
              <a:buNone/>
              <a:defRPr sz="1200"/>
            </a:lvl5pPr>
            <a:lvl6pPr marL="1714415" indent="0" algn="ctr">
              <a:buNone/>
              <a:defRPr sz="1200"/>
            </a:lvl6pPr>
            <a:lvl7pPr marL="2057297" indent="0" algn="ctr">
              <a:buNone/>
              <a:defRPr sz="1200"/>
            </a:lvl7pPr>
            <a:lvl8pPr marL="2400180" indent="0" algn="ctr">
              <a:buNone/>
              <a:defRPr sz="1200"/>
            </a:lvl8pPr>
            <a:lvl9pPr marL="2743064" indent="0" algn="ctr">
              <a:buNone/>
              <a:defRPr sz="1200"/>
            </a:lvl9pPr>
          </a:lstStyle>
          <a:p>
            <a:r>
              <a:rPr lang="it-IT"/>
              <a:t>Fare clic per modificare l’autore delle slide</a:t>
            </a:r>
          </a:p>
        </p:txBody>
      </p:sp>
      <p:sp>
        <p:nvSpPr>
          <p:cNvPr id="7" name="Google Shape;10;p2">
            <a:extLst>
              <a:ext uri="{FF2B5EF4-FFF2-40B4-BE49-F238E27FC236}">
                <a16:creationId xmlns:a16="http://schemas.microsoft.com/office/drawing/2014/main" id="{BACD2019-637B-3D4C-A8D4-30C84AABC935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58983" y="1613338"/>
            <a:ext cx="10434596" cy="20996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bg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/>
              <a:t>Fare clic per modificare il titolo delle slide</a:t>
            </a:r>
            <a:endParaRPr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CC95D-4677-2D48-8044-4BC81EDFDD6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58839" y="4091493"/>
            <a:ext cx="10434596" cy="749279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/>
              <a:t>Fare clic per modificare il sottotitolo delle slide</a:t>
            </a:r>
          </a:p>
        </p:txBody>
      </p:sp>
      <p:pic>
        <p:nvPicPr>
          <p:cNvPr id="6" name="Immagine 11">
            <a:extLst>
              <a:ext uri="{FF2B5EF4-FFF2-40B4-BE49-F238E27FC236}">
                <a16:creationId xmlns:a16="http://schemas.microsoft.com/office/drawing/2014/main" id="{5E90E90F-1A9A-4346-87C6-7AC9EBE9B3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536" y="759485"/>
            <a:ext cx="3579521" cy="52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77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  <p15:guide id="2" orient="horz" pos="22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olo, testo e immag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511381"/>
            <a:ext cx="5058291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6293921" y="2511381"/>
            <a:ext cx="5058291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551582"/>
            <a:ext cx="5058291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3921" y="1551581"/>
            <a:ext cx="5058291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2AEED0-49D4-3E47-AC3F-270F49F4CC3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1D055194-F38E-BC41-A98D-1177A0272C8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505698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35850251-896E-B041-8180-ED90B1047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10" name="Immagine 5">
            <a:extLst>
              <a:ext uri="{FF2B5EF4-FFF2-40B4-BE49-F238E27FC236}">
                <a16:creationId xmlns:a16="http://schemas.microsoft.com/office/drawing/2014/main" id="{05CCAFF5-4182-4395-BC62-A5D6E4B6C9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095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2511381"/>
            <a:ext cx="3102820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85F9E723-29C5-D441-88F8-71AFEFA5207B}"/>
              </a:ext>
            </a:extLst>
          </p:cNvPr>
          <p:cNvSpPr>
            <a:spLocks noGrp="1"/>
          </p:cNvSpPr>
          <p:nvPr>
            <p:ph type="body" sz="half" idx="10"/>
          </p:nvPr>
        </p:nvSpPr>
        <p:spPr>
          <a:xfrm>
            <a:off x="4544591" y="2511381"/>
            <a:ext cx="3102820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798A6822-7DA7-2E4D-B441-3AC1A45F600B}"/>
              </a:ext>
            </a:extLst>
          </p:cNvPr>
          <p:cNvSpPr>
            <a:spLocks noGrp="1"/>
          </p:cNvSpPr>
          <p:nvPr>
            <p:ph type="body" sz="half" idx="11"/>
          </p:nvPr>
        </p:nvSpPr>
        <p:spPr>
          <a:xfrm>
            <a:off x="8249395" y="2511381"/>
            <a:ext cx="3102820" cy="3665587"/>
          </a:xfrm>
        </p:spPr>
        <p:txBody>
          <a:bodyPr anchor="ctr">
            <a:normAutofit/>
          </a:bodyPr>
          <a:lstStyle>
            <a:lvl1pPr marL="0" indent="0">
              <a:buFont typeface="Fira Sans" panose="020B0503050000020004" pitchFamily="34" charset="0"/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F944A78-B074-B54E-BDDA-D50D5E0756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3" y="1551582"/>
            <a:ext cx="3102820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C595F4-9D2D-E044-AAEB-75DB74AA64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4591" y="1551581"/>
            <a:ext cx="3102820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9EA2753-54CC-C644-8DA9-3ED0F1CF241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49395" y="1551581"/>
            <a:ext cx="3102820" cy="762000"/>
          </a:xfrm>
        </p:spPr>
        <p:txBody>
          <a:bodyPr>
            <a:normAutofit/>
          </a:bodyPr>
          <a:lstStyle>
            <a:lvl1pPr marL="0" indent="0">
              <a:buNone/>
              <a:defRPr sz="1800" b="1">
                <a:solidFill>
                  <a:srgbClr val="727272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5D853E-0A41-7F40-8291-86C503BFACF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cxnSp>
        <p:nvCxnSpPr>
          <p:cNvPr id="3" name="Connettore 1 2">
            <a:extLst>
              <a:ext uri="{FF2B5EF4-FFF2-40B4-BE49-F238E27FC236}">
                <a16:creationId xmlns:a16="http://schemas.microsoft.com/office/drawing/2014/main" id="{07389034-36FE-D04B-97E1-02A924367620}"/>
              </a:ext>
            </a:extLst>
          </p:cNvPr>
          <p:cNvCxnSpPr>
            <a:cxnSpLocks/>
          </p:cNvCxnSpPr>
          <p:nvPr userDrawn="1"/>
        </p:nvCxnSpPr>
        <p:spPr>
          <a:xfrm>
            <a:off x="4251367" y="2505698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8B042105-974D-A945-82DA-C0EE98AFE88E}"/>
              </a:ext>
            </a:extLst>
          </p:cNvPr>
          <p:cNvCxnSpPr>
            <a:cxnSpLocks/>
          </p:cNvCxnSpPr>
          <p:nvPr userDrawn="1"/>
        </p:nvCxnSpPr>
        <p:spPr>
          <a:xfrm>
            <a:off x="7942613" y="2505698"/>
            <a:ext cx="0" cy="366947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itolo 1">
            <a:extLst>
              <a:ext uri="{FF2B5EF4-FFF2-40B4-BE49-F238E27FC236}">
                <a16:creationId xmlns:a16="http://schemas.microsoft.com/office/drawing/2014/main" id="{8B77CED5-B561-3846-9AB3-80FAFE67A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15" name="Immagine 5">
            <a:extLst>
              <a:ext uri="{FF2B5EF4-FFF2-40B4-BE49-F238E27FC236}">
                <a16:creationId xmlns:a16="http://schemas.microsoft.com/office/drawing/2014/main" id="{BF1A2FC5-04D8-46D2-90B5-5D71FA7266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6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fine">
    <p:bg>
      <p:bgPr>
        <a:solidFill>
          <a:srgbClr val="5746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4">
            <a:extLst>
              <a:ext uri="{FF2B5EF4-FFF2-40B4-BE49-F238E27FC236}">
                <a16:creationId xmlns:a16="http://schemas.microsoft.com/office/drawing/2014/main" id="{2136F851-211B-4D20-9E04-391330F74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54100" y="2844737"/>
            <a:ext cx="1730693" cy="1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213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58983" y="1650670"/>
            <a:ext cx="10434596" cy="4510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/>
              <a:t>Fare clic per modificare il titolo delle slide</a:t>
            </a:r>
            <a:endParaRPr/>
          </a:p>
        </p:txBody>
      </p:sp>
      <p:pic>
        <p:nvPicPr>
          <p:cNvPr id="4" name="Immagine 12">
            <a:extLst>
              <a:ext uri="{FF2B5EF4-FFF2-40B4-BE49-F238E27FC236}">
                <a16:creationId xmlns:a16="http://schemas.microsoft.com/office/drawing/2014/main" id="{1FC0CAFC-1BD2-4324-81B7-E51B717D75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536" y="741290"/>
            <a:ext cx="3593335" cy="5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73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stazione sezione + sottotitolo"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D39042D-E5F6-354C-AE48-85CA368F3EE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58840" y="4512248"/>
            <a:ext cx="10434453" cy="906143"/>
          </a:xfrm>
        </p:spPr>
        <p:txBody>
          <a:bodyPr anchor="ctr">
            <a:normAutofit/>
          </a:bodyPr>
          <a:lstStyle>
            <a:lvl1pPr marL="0" indent="0">
              <a:buNone/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it-IT"/>
              <a:t>Fare clic per modificare il sottotitolo della sezione</a:t>
            </a:r>
          </a:p>
        </p:txBody>
      </p:sp>
      <p:sp>
        <p:nvSpPr>
          <p:cNvPr id="6" name="Google Shape;10;p2">
            <a:extLst>
              <a:ext uri="{FF2B5EF4-FFF2-40B4-BE49-F238E27FC236}">
                <a16:creationId xmlns:a16="http://schemas.microsoft.com/office/drawing/2014/main" id="{15FBA683-86A3-41C9-8DB1-2E9A3E09E280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858983" y="1602829"/>
            <a:ext cx="10434596" cy="242290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Roboto Slab"/>
              <a:buNone/>
              <a:defRPr sz="3200" b="1" i="0">
                <a:solidFill>
                  <a:schemeClr val="tx1"/>
                </a:solidFill>
                <a:latin typeface="Roboto Slab" pitchFamily="2" charset="0"/>
                <a:ea typeface="Roboto Slab" pitchFamily="2" charset="0"/>
                <a:cs typeface="Calibri Light" panose="020F0302020204030204" pitchFamily="34" charset="0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3900"/>
            </a:lvl9pPr>
          </a:lstStyle>
          <a:p>
            <a:r>
              <a:rPr lang="it-IT"/>
              <a:t>Fare clic per modificare il titolo delle slide</a:t>
            </a:r>
            <a:endParaRPr/>
          </a:p>
        </p:txBody>
      </p:sp>
      <p:pic>
        <p:nvPicPr>
          <p:cNvPr id="5" name="Immagine 12">
            <a:extLst>
              <a:ext uri="{FF2B5EF4-FFF2-40B4-BE49-F238E27FC236}">
                <a16:creationId xmlns:a16="http://schemas.microsoft.com/office/drawing/2014/main" id="{591280C3-9687-48B9-901A-5BC9CA6F70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536" y="741290"/>
            <a:ext cx="3593335" cy="52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25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sotto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A57FB5-7025-8A46-A2C8-9AC199CBF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11382"/>
            <a:ext cx="10515600" cy="3057565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765F876-3350-441E-BD36-BE705EBA20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551582"/>
            <a:ext cx="105156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74676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04C02021-F048-EF46-A427-824414E03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11EF75-678E-9E47-B9E3-622B2E130D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8A205F8-F97E-E14B-B440-BBC8D0D15D5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8339"/>
            <a:ext cx="10515600" cy="428625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/>
              <a:t>Fare clic per inserire note</a:t>
            </a:r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DBD12F23-E33C-407D-A95E-12DAA7FEEC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7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itolo 1">
            <a:extLst>
              <a:ext uri="{FF2B5EF4-FFF2-40B4-BE49-F238E27FC236}">
                <a16:creationId xmlns:a16="http://schemas.microsoft.com/office/drawing/2014/main" id="{4A68EDD3-8B24-5E4A-A507-BC4297B68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747EE5-0480-854D-A548-B2B40F2E63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1AB9F965-5489-F944-AC9B-8A7ABDD5E406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1531917"/>
            <a:ext cx="10515600" cy="4037029"/>
          </a:xfrm>
        </p:spPr>
        <p:txBody>
          <a:bodyPr anchor="ctr"/>
          <a:lstStyle>
            <a:lvl1pPr marL="0" indent="0">
              <a:lnSpc>
                <a:spcPct val="150000"/>
              </a:lnSpc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/>
            </a:lvl3pPr>
            <a:lvl4pPr>
              <a:defRPr sz="1200" b="0" i="0">
                <a:latin typeface="Fira Sans" panose="020B0503050000020004" pitchFamily="34" charset="0"/>
              </a:defRPr>
            </a:lvl4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Segnaposto testo 3">
            <a:extLst>
              <a:ext uri="{FF2B5EF4-FFF2-40B4-BE49-F238E27FC236}">
                <a16:creationId xmlns:a16="http://schemas.microsoft.com/office/drawing/2014/main" id="{57B3B9C0-6AEB-E343-9620-C69E8840A95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7075"/>
            <a:ext cx="105156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/>
              <a:t>Fare clic per inserire note</a:t>
            </a:r>
          </a:p>
        </p:txBody>
      </p:sp>
      <p:pic>
        <p:nvPicPr>
          <p:cNvPr id="8" name="Immagine 5">
            <a:extLst>
              <a:ext uri="{FF2B5EF4-FFF2-40B4-BE49-F238E27FC236}">
                <a16:creationId xmlns:a16="http://schemas.microsoft.com/office/drawing/2014/main" id="{4C3E6AC8-304A-45BB-BEC4-587E8EDD2C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60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D4F9B8F1-23BB-DE44-B117-C81D61DBD6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543054"/>
            <a:ext cx="12192000" cy="4024630"/>
          </a:xfrm>
        </p:spPr>
        <p:txBody>
          <a:bodyPr anchor="ctr"/>
          <a:lstStyle>
            <a:lvl1pPr marL="0" marR="0" indent="0" algn="ctr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 b="0" i="1">
                <a:latin typeface="Fira Sans" panose="020B0503050000020004" pitchFamily="34" charset="0"/>
              </a:defRPr>
            </a:lvl1pPr>
          </a:lstStyle>
          <a:p>
            <a:pPr marL="0" marR="0" lvl="0" indent="0" algn="l" defTabSz="685766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Fira Sans" panose="020B0503050000020004" pitchFamily="34" charset="0"/>
              <a:buNone/>
              <a:tabLst/>
              <a:defRPr/>
            </a:pPr>
            <a:r>
              <a:rPr lang="it-IT"/>
              <a:t>Fare clic sull'icona per inserire un'immagine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A5C4FFC-D4BE-BB4F-92DA-D862EC4EB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897D9E1E-9C0A-0D41-B11A-9921E9353E7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7075"/>
            <a:ext cx="10515600" cy="429888"/>
          </a:xfrm>
        </p:spPr>
        <p:txBody>
          <a:bodyPr lIns="0"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/>
              <a:t>Fare clic per inserire note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E6275BA2-C88F-D442-BB44-16AD120A3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28D0BA34-5207-47CC-B3F0-AA54E3EBAB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832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D72F9B8-ABA2-4C42-A181-607DBB3A26E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2BB8059-381A-704A-886C-F6DD9F44F1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1551582"/>
            <a:ext cx="10515600" cy="762000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rgbClr val="574676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pPr lvl="0"/>
            <a:r>
              <a:rPr lang="en-GB"/>
              <a:t>Fare </a:t>
            </a:r>
            <a:r>
              <a:rPr lang="en-GB" err="1"/>
              <a:t>clic</a:t>
            </a:r>
            <a:r>
              <a:rPr lang="en-GB"/>
              <a:t> per </a:t>
            </a:r>
            <a:r>
              <a:rPr lang="en-GB" err="1"/>
              <a:t>modificare</a:t>
            </a:r>
            <a:r>
              <a:rPr lang="en-GB"/>
              <a:t> </a:t>
            </a:r>
            <a:r>
              <a:rPr lang="en-GB" err="1"/>
              <a:t>il</a:t>
            </a:r>
            <a:r>
              <a:rPr lang="en-GB"/>
              <a:t> </a:t>
            </a:r>
            <a:r>
              <a:rPr lang="en-GB" err="1"/>
              <a:t>sottotitolo</a:t>
            </a:r>
            <a:endParaRPr lang="en-GB"/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C08E708D-0E00-AB46-8AF7-AAC94AA38A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5747075"/>
            <a:ext cx="10515600" cy="429888"/>
          </a:xfrm>
        </p:spPr>
        <p:txBody>
          <a:bodyPr>
            <a:noAutofit/>
          </a:bodyPr>
          <a:lstStyle>
            <a:lvl1pPr marL="0" indent="0">
              <a:buNone/>
              <a:defRPr sz="1050" b="0" i="1">
                <a:latin typeface="Fira Sans Medium" panose="020B0503050000020004" pitchFamily="34" charset="0"/>
              </a:defRPr>
            </a:lvl1pPr>
          </a:lstStyle>
          <a:p>
            <a:r>
              <a:rPr lang="it-IT"/>
              <a:t>Fare clic per inserire note</a:t>
            </a:r>
          </a:p>
        </p:txBody>
      </p:sp>
      <p:sp>
        <p:nvSpPr>
          <p:cNvPr id="11" name="Segnaposto titolo 1">
            <a:extLst>
              <a:ext uri="{FF2B5EF4-FFF2-40B4-BE49-F238E27FC236}">
                <a16:creationId xmlns:a16="http://schemas.microsoft.com/office/drawing/2014/main" id="{80C56B0F-86D4-8640-B1D0-FEBA0E0A0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9" name="Immagine 5">
            <a:extLst>
              <a:ext uri="{FF2B5EF4-FFF2-40B4-BE49-F238E27FC236}">
                <a16:creationId xmlns:a16="http://schemas.microsoft.com/office/drawing/2014/main" id="{9F19B2D0-BB20-4500-9CF3-07CE9D0BA2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3" y="1825625"/>
            <a:ext cx="5259388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91" y="1825625"/>
            <a:ext cx="5026623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2640CF2F-014B-48BB-9470-C376F2A7F63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766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olo, testo 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E4C4561-347F-D04A-AB74-2E115C024B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838201" y="1825625"/>
            <a:ext cx="5259388" cy="43513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1">
                <a:latin typeface="Fira Sans" panose="020B0503050000020004" pitchFamily="34" charset="0"/>
              </a:defRPr>
            </a:lvl1pPr>
            <a:lvl2pPr marL="342884" indent="0">
              <a:buNone/>
              <a:defRPr sz="2100"/>
            </a:lvl2pPr>
            <a:lvl3pPr marL="685766" indent="0">
              <a:buNone/>
              <a:defRPr sz="1800"/>
            </a:lvl3pPr>
            <a:lvl4pPr marL="1028649" indent="0">
              <a:buNone/>
              <a:defRPr sz="1500"/>
            </a:lvl4pPr>
            <a:lvl5pPr marL="1371532" indent="0">
              <a:buNone/>
              <a:defRPr sz="1500"/>
            </a:lvl5pPr>
            <a:lvl6pPr marL="1714415" indent="0">
              <a:buNone/>
              <a:defRPr sz="1500"/>
            </a:lvl6pPr>
            <a:lvl7pPr marL="2057297" indent="0">
              <a:buNone/>
              <a:defRPr sz="1500"/>
            </a:lvl7pPr>
            <a:lvl8pPr marL="2400180" indent="0">
              <a:buNone/>
              <a:defRPr sz="1500"/>
            </a:lvl8pPr>
            <a:lvl9pPr marL="2743064" indent="0">
              <a:buNone/>
              <a:defRPr sz="15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134FB0-2826-354B-B1BA-F95D422DE9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27178" y="1825625"/>
            <a:ext cx="5026623" cy="4351338"/>
          </a:xfrm>
        </p:spPr>
        <p:txBody>
          <a:bodyPr anchor="ctr"/>
          <a:lstStyle>
            <a:lvl1pPr marL="0" indent="0">
              <a:buFont typeface="Fira Sans" panose="020B0503050000020004" pitchFamily="34" charset="0"/>
              <a:buNone/>
              <a:defRPr sz="1800" b="0" i="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defRPr>
            </a:lvl1pPr>
            <a:lvl2pPr marL="514325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814348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200090" marR="0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750"/>
            </a:lvl4pPr>
            <a:lvl5pPr marL="1371532" indent="0">
              <a:buNone/>
              <a:defRPr sz="750"/>
            </a:lvl5pPr>
            <a:lvl6pPr marL="1714415" indent="0">
              <a:buNone/>
              <a:defRPr sz="750"/>
            </a:lvl6pPr>
            <a:lvl7pPr marL="2057297" indent="0">
              <a:buNone/>
              <a:defRPr sz="750"/>
            </a:lvl7pPr>
            <a:lvl8pPr marL="2400180" indent="0">
              <a:buNone/>
              <a:defRPr sz="750"/>
            </a:lvl8pPr>
            <a:lvl9pPr marL="2743064" indent="0">
              <a:buNone/>
              <a:defRPr sz="75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F2FF0E7-4855-2F46-A78C-823982A184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4B4775A8-EB69-F341-A56E-1D29905F9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28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pic>
        <p:nvPicPr>
          <p:cNvPr id="7" name="Immagine 5">
            <a:extLst>
              <a:ext uri="{FF2B5EF4-FFF2-40B4-BE49-F238E27FC236}">
                <a16:creationId xmlns:a16="http://schemas.microsoft.com/office/drawing/2014/main" id="{202E7032-E4A1-4E3D-8853-E0F0124104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59536" y="6476081"/>
            <a:ext cx="932913" cy="15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34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B895A96-2866-484D-98AF-108A2B672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66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EADDCE6-9BC9-1045-9A9B-B7DA4ECE9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1918"/>
            <a:ext cx="10515600" cy="46450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gli stili del testo dello schema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/>
              <a:t>Secondo livello</a:t>
            </a:r>
          </a:p>
          <a:p>
            <a:pPr marL="814348" marR="0" lvl="2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/>
              <a:t>Terzo livello</a:t>
            </a:r>
          </a:p>
          <a:p>
            <a:pPr marL="514325" marR="0" lvl="1" indent="-171442" algn="l" defTabSz="685766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3E5275-AA79-C14E-8281-AC408BAAE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 b="0" i="0">
                <a:solidFill>
                  <a:schemeClr val="bg1">
                    <a:lumMod val="75000"/>
                  </a:schemeClr>
                </a:solidFill>
                <a:latin typeface="Fira Sans Medium" panose="020B0503050000020004" pitchFamily="34" charset="0"/>
              </a:defRPr>
            </a:lvl1pPr>
          </a:lstStyle>
          <a:p>
            <a:fld id="{FEC4A954-C260-E84D-8B85-4D54550A05DF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03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51" r:id="rId3"/>
    <p:sldLayoutId id="2147483659" r:id="rId4"/>
    <p:sldLayoutId id="2147483650" r:id="rId5"/>
    <p:sldLayoutId id="2147483663" r:id="rId6"/>
    <p:sldLayoutId id="2147483654" r:id="rId7"/>
    <p:sldLayoutId id="2147483657" r:id="rId8"/>
    <p:sldLayoutId id="2147483669" r:id="rId9"/>
    <p:sldLayoutId id="2147483666" r:id="rId10"/>
    <p:sldLayoutId id="2147483665" r:id="rId11"/>
    <p:sldLayoutId id="2147483658" r:id="rId12"/>
  </p:sldLayoutIdLst>
  <p:hf hdr="0" ftr="0" dt="0"/>
  <p:txStyles>
    <p:titleStyle>
      <a:lvl1pPr algn="l" defTabSz="685766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tx1">
              <a:lumMod val="85000"/>
              <a:lumOff val="15000"/>
            </a:schemeClr>
          </a:solidFill>
          <a:latin typeface="Roboto Slab" pitchFamily="2" charset="0"/>
          <a:ea typeface="Roboto Slab" pitchFamily="2" charset="0"/>
          <a:cs typeface="+mj-cs"/>
        </a:defRPr>
      </a:lvl1pPr>
    </p:titleStyle>
    <p:bodyStyle>
      <a:lvl1pPr marL="171442" indent="-171442" algn="l" defTabSz="685766" rtl="0" eaLnBrk="1" latinLnBrk="0" hangingPunct="1">
        <a:lnSpc>
          <a:spcPct val="90000"/>
        </a:lnSpc>
        <a:spcBef>
          <a:spcPts val="750"/>
        </a:spcBef>
        <a:buFont typeface="Fira Sans" panose="020B0503050000020004" pitchFamily="34" charset="0"/>
        <a:buChar char="―"/>
        <a:defRPr sz="1800" b="0" i="0" kern="1200">
          <a:solidFill>
            <a:schemeClr val="tx1">
              <a:lumMod val="65000"/>
              <a:lumOff val="35000"/>
            </a:schemeClr>
          </a:solidFill>
          <a:latin typeface="Fira Sans Medium" panose="020B0503050000020004" pitchFamily="34" charset="0"/>
          <a:ea typeface="+mn-ea"/>
          <a:cs typeface="+mn-cs"/>
        </a:defRPr>
      </a:lvl1pPr>
      <a:lvl2pPr marL="557185" marR="0" indent="-214303" algn="l" defTabSz="685766" rtl="0" eaLnBrk="1" fontAlgn="auto" latinLnBrk="0" hangingPunct="1">
        <a:lnSpc>
          <a:spcPct val="90000"/>
        </a:lnSpc>
        <a:spcBef>
          <a:spcPts val="375"/>
        </a:spcBef>
        <a:spcAft>
          <a:spcPts val="0"/>
        </a:spcAft>
        <a:buClrTx/>
        <a:buSzTx/>
        <a:buFont typeface="Fira Sans" panose="020B0503050000020004" pitchFamily="34" charset="0"/>
        <a:buChar char="–"/>
        <a:tabLst/>
        <a:defRPr sz="1650" b="0" i="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2pPr>
      <a:lvl3pPr marL="857207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>
              <a:lumMod val="65000"/>
              <a:lumOff val="35000"/>
            </a:schemeClr>
          </a:solidFill>
          <a:latin typeface="Fira Sans" panose="020B0503050000020004" pitchFamily="34" charset="0"/>
          <a:ea typeface="+mn-ea"/>
          <a:cs typeface="+mn-cs"/>
        </a:defRPr>
      </a:lvl3pPr>
      <a:lvl4pPr marL="1200090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74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56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39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22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05" indent="-171442" algn="l" defTabSz="685766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66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49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32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15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97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80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64" algn="l" defTabSz="685766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github.com/mic-pest/SofAr_assignment/tree/master/linorobot2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mic-pest/SofAr_assignment/tree/master/linorobot2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navigation.ros.org/index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avigation.ros.org/index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teveMacenski/spatio_temporal_voxel_layer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github.com/SteveMacenski/spatio_temporal_voxel_layer/" TargetMode="Externa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teveMacenski/spatio_temporal_voxel_layer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ttotitolo 1">
            <a:extLst>
              <a:ext uri="{FF2B5EF4-FFF2-40B4-BE49-F238E27FC236}">
                <a16:creationId xmlns:a16="http://schemas.microsoft.com/office/drawing/2014/main" id="{E01BB7BE-E4F3-F34C-98AC-424C3998BD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sz="1400"/>
              <a:t>Michele Pestarino (4672010)</a:t>
            </a:r>
          </a:p>
          <a:p>
            <a:r>
              <a:rPr lang="it-IT" sz="1400"/>
              <a:t>Federico Sacco (4672032)</a:t>
            </a:r>
          </a:p>
          <a:p>
            <a:r>
              <a:rPr lang="it-IT" sz="1400"/>
              <a:t>Thomas Campagnolo (5343274)</a:t>
            </a:r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DFAC99DC-03D4-7449-B6C7-2B86A9FA73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Navigation</a:t>
            </a:r>
            <a:r>
              <a:rPr lang="it-IT"/>
              <a:t> and 3D Mapping with ROS2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10E4C7-8206-8949-88EE-952FB5F1AC5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it-IT" sz="1800" b="1"/>
              <a:t>Software </a:t>
            </a:r>
            <a:r>
              <a:rPr lang="it-IT" sz="1800" b="1" err="1"/>
              <a:t>Architectures</a:t>
            </a:r>
            <a:r>
              <a:rPr lang="it-IT" sz="1800" b="1"/>
              <a:t> for </a:t>
            </a:r>
            <a:r>
              <a:rPr lang="it-IT" sz="1800" b="1" err="1"/>
              <a:t>Robotics</a:t>
            </a:r>
            <a:r>
              <a:rPr lang="it-IT" sz="1800" b="1"/>
              <a:t> (A.Y. 2021/22)</a:t>
            </a:r>
          </a:p>
        </p:txBody>
      </p:sp>
    </p:spTree>
    <p:extLst>
      <p:ext uri="{BB962C8B-B14F-4D97-AF65-F5344CB8AC3E}">
        <p14:creationId xmlns:p14="http://schemas.microsoft.com/office/powerpoint/2010/main" val="22470905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Linorobot2 </a:t>
            </a:r>
            <a:r>
              <a:rPr lang="it-IT" err="1"/>
              <a:t>Simulation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5858295"/>
            <a:ext cx="10515600" cy="429888"/>
          </a:xfrm>
        </p:spPr>
        <p:txBody>
          <a:bodyPr/>
          <a:lstStyle/>
          <a:p>
            <a:r>
              <a:rPr lang="it-IT">
                <a:hlinkClick r:id="rId2"/>
              </a:rPr>
              <a:t>https://github.com/mic-pest/SofAr_assignment/tree/master/linorobot2</a:t>
            </a:r>
            <a:endParaRPr lang="it-IT"/>
          </a:p>
        </p:txBody>
      </p:sp>
      <p:sp>
        <p:nvSpPr>
          <p:cNvPr id="9" name="Segnaposto contenuto 1">
            <a:extLst>
              <a:ext uri="{FF2B5EF4-FFF2-40B4-BE49-F238E27FC236}">
                <a16:creationId xmlns:a16="http://schemas.microsoft.com/office/drawing/2014/main" id="{F9D80061-1D15-B789-79E1-3AD85651441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908042"/>
            <a:ext cx="10515600" cy="2059315"/>
          </a:xfrm>
        </p:spPr>
        <p:txBody>
          <a:bodyPr/>
          <a:lstStyle/>
          <a:p>
            <a:r>
              <a:rPr lang="it-IT" sz="2400"/>
              <a:t>ROS2 framework for </a:t>
            </a:r>
            <a:r>
              <a:rPr lang="it-IT" sz="2400" err="1"/>
              <a:t>simulation</a:t>
            </a:r>
            <a:r>
              <a:rPr lang="it-IT" sz="2400"/>
              <a:t> with the following </a:t>
            </a:r>
            <a:r>
              <a:rPr lang="it-IT" sz="2400" err="1"/>
              <a:t>characteristics</a:t>
            </a:r>
            <a:r>
              <a:rPr lang="it-IT" sz="2400"/>
              <a:t>:</a:t>
            </a:r>
          </a:p>
          <a:p>
            <a:pPr lvl="1"/>
            <a:r>
              <a:rPr lang="it-IT" sz="1800" err="1">
                <a:latin typeface="Fira Sans Medium" panose="020B0603050000020004" pitchFamily="34" charset="0"/>
              </a:rPr>
              <a:t>Parameterized</a:t>
            </a:r>
            <a:r>
              <a:rPr lang="it-IT" sz="1800">
                <a:latin typeface="Fira Sans Medium" panose="020B0603050000020004" pitchFamily="34" charset="0"/>
              </a:rPr>
              <a:t> URDF and </a:t>
            </a:r>
            <a:r>
              <a:rPr lang="it-IT" sz="1800" err="1">
                <a:latin typeface="Fira Sans Medium" panose="020B0603050000020004" pitchFamily="34" charset="0"/>
              </a:rPr>
              <a:t>xacro</a:t>
            </a:r>
            <a:r>
              <a:rPr lang="it-IT" sz="1800">
                <a:latin typeface="Fira Sans Medium" panose="020B0603050000020004" pitchFamily="34" charset="0"/>
              </a:rPr>
              <a:t> files</a:t>
            </a:r>
          </a:p>
          <a:p>
            <a:pPr lvl="1"/>
            <a:r>
              <a:rPr lang="it-IT" sz="1800">
                <a:latin typeface="Fira Sans Medium" panose="020B0603050000020004" pitchFamily="34" charset="0"/>
              </a:rPr>
              <a:t>SLAM features</a:t>
            </a:r>
          </a:p>
          <a:p>
            <a:pPr lvl="1"/>
            <a:r>
              <a:rPr lang="it-IT" sz="1800">
                <a:latin typeface="Fira Sans Medium" panose="020B0603050000020004" pitchFamily="34" charset="0"/>
              </a:rPr>
              <a:t>Nav2 </a:t>
            </a:r>
            <a:r>
              <a:rPr lang="it-IT" sz="1800" err="1">
                <a:latin typeface="Fira Sans Medium" panose="020B0603050000020004" pitchFamily="34" charset="0"/>
              </a:rPr>
              <a:t>integration</a:t>
            </a:r>
            <a:endParaRPr lang="it-IT">
              <a:latin typeface="Fira Sans Medium" panose="020B0603050000020004" pitchFamily="34" charset="0"/>
            </a:endParaRPr>
          </a:p>
        </p:txBody>
      </p:sp>
      <p:pic>
        <p:nvPicPr>
          <p:cNvPr id="10" name="Picture 2" descr="linorobot2_architecture">
            <a:extLst>
              <a:ext uri="{FF2B5EF4-FFF2-40B4-BE49-F238E27FC236}">
                <a16:creationId xmlns:a16="http://schemas.microsoft.com/office/drawing/2014/main" id="{6C2D6DE9-8D43-4168-46A0-1E2D649E40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854" y="1932600"/>
            <a:ext cx="5260258" cy="3857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inorobot2">
            <a:extLst>
              <a:ext uri="{FF2B5EF4-FFF2-40B4-BE49-F238E27FC236}">
                <a16:creationId xmlns:a16="http://schemas.microsoft.com/office/drawing/2014/main" id="{F9645741-5346-C81F-AF16-C90391CB07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" r="38612"/>
          <a:stretch/>
        </p:blipFill>
        <p:spPr bwMode="auto">
          <a:xfrm>
            <a:off x="1248205" y="3146750"/>
            <a:ext cx="4525297" cy="260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975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o 15">
            <a:extLst>
              <a:ext uri="{FF2B5EF4-FFF2-40B4-BE49-F238E27FC236}">
                <a16:creationId xmlns:a16="http://schemas.microsoft.com/office/drawing/2014/main" id="{FBD2851A-A7FF-6252-1772-EEBF5E1CE6A1}"/>
              </a:ext>
            </a:extLst>
          </p:cNvPr>
          <p:cNvGrpSpPr/>
          <p:nvPr/>
        </p:nvGrpSpPr>
        <p:grpSpPr>
          <a:xfrm>
            <a:off x="5144756" y="822960"/>
            <a:ext cx="6914636" cy="5418412"/>
            <a:chOff x="5329272" y="1309660"/>
            <a:chExt cx="6694942" cy="4969374"/>
          </a:xfrm>
        </p:grpSpPr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4C55B588-0048-5171-1AFD-D4C26417B385}"/>
                </a:ext>
              </a:extLst>
            </p:cNvPr>
            <p:cNvGrpSpPr/>
            <p:nvPr/>
          </p:nvGrpSpPr>
          <p:grpSpPr>
            <a:xfrm>
              <a:off x="5329272" y="1309660"/>
              <a:ext cx="6694942" cy="4969374"/>
              <a:chOff x="4291778" y="1636366"/>
              <a:chExt cx="6808023" cy="4437412"/>
            </a:xfrm>
          </p:grpSpPr>
          <p:grpSp>
            <p:nvGrpSpPr>
              <p:cNvPr id="6" name="Gruppo 5">
                <a:extLst>
                  <a:ext uri="{FF2B5EF4-FFF2-40B4-BE49-F238E27FC236}">
                    <a16:creationId xmlns:a16="http://schemas.microsoft.com/office/drawing/2014/main" id="{4C21E636-EE07-E15F-96EA-2DBE0F1B9078}"/>
                  </a:ext>
                </a:extLst>
              </p:cNvPr>
              <p:cNvGrpSpPr/>
              <p:nvPr/>
            </p:nvGrpSpPr>
            <p:grpSpPr>
              <a:xfrm>
                <a:off x="4291778" y="1636366"/>
                <a:ext cx="6681022" cy="4437412"/>
                <a:chOff x="5014452" y="1324291"/>
                <a:chExt cx="6681022" cy="4437412"/>
              </a:xfrm>
            </p:grpSpPr>
            <p:pic>
              <p:nvPicPr>
                <p:cNvPr id="11" name="Picture 2" descr="linorobot2_architecture">
                  <a:extLst>
                    <a:ext uri="{FF2B5EF4-FFF2-40B4-BE49-F238E27FC236}">
                      <a16:creationId xmlns:a16="http://schemas.microsoft.com/office/drawing/2014/main" id="{385B78FD-499B-C3B4-898D-614FFAC35CD2}"/>
                    </a:ext>
                  </a:extLst>
                </p:cNvPr>
                <p:cNvPicPr/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14452" y="1324291"/>
                  <a:ext cx="6681022" cy="44374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" name="Rettangolo con angoli arrotondati 1">
                  <a:extLst>
                    <a:ext uri="{FF2B5EF4-FFF2-40B4-BE49-F238E27FC236}">
                      <a16:creationId xmlns:a16="http://schemas.microsoft.com/office/drawing/2014/main" id="{948AE161-11C1-BD2E-28BF-2461F9E2EE18}"/>
                    </a:ext>
                  </a:extLst>
                </p:cNvPr>
                <p:cNvSpPr/>
                <p:nvPr/>
              </p:nvSpPr>
              <p:spPr>
                <a:xfrm>
                  <a:off x="5283733" y="4820018"/>
                  <a:ext cx="2061947" cy="363794"/>
                </a:xfrm>
                <a:prstGeom prst="roundRect">
                  <a:avLst/>
                </a:prstGeom>
                <a:solidFill>
                  <a:schemeClr val="accent1">
                    <a:alpha val="49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2" name="Rettangolo con angoli arrotondati 11">
                  <a:extLst>
                    <a:ext uri="{FF2B5EF4-FFF2-40B4-BE49-F238E27FC236}">
                      <a16:creationId xmlns:a16="http://schemas.microsoft.com/office/drawing/2014/main" id="{8483001A-AD5F-4BB6-BCA2-F104B653E630}"/>
                    </a:ext>
                  </a:extLst>
                </p:cNvPr>
                <p:cNvSpPr/>
                <p:nvPr/>
              </p:nvSpPr>
              <p:spPr>
                <a:xfrm>
                  <a:off x="5283732" y="5359890"/>
                  <a:ext cx="2061947" cy="363794"/>
                </a:xfrm>
                <a:prstGeom prst="roundRect">
                  <a:avLst/>
                </a:prstGeom>
                <a:solidFill>
                  <a:schemeClr val="accent1">
                    <a:alpha val="49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13" name="Rettangolo con angoli arrotondati 12">
                  <a:extLst>
                    <a:ext uri="{FF2B5EF4-FFF2-40B4-BE49-F238E27FC236}">
                      <a16:creationId xmlns:a16="http://schemas.microsoft.com/office/drawing/2014/main" id="{E9F5E1B2-A369-DC2F-B612-4714489ADD97}"/>
                    </a:ext>
                  </a:extLst>
                </p:cNvPr>
                <p:cNvSpPr/>
                <p:nvPr/>
              </p:nvSpPr>
              <p:spPr>
                <a:xfrm rot="16200000">
                  <a:off x="8932222" y="2155499"/>
                  <a:ext cx="1881521" cy="381000"/>
                </a:xfrm>
                <a:prstGeom prst="roundRect">
                  <a:avLst/>
                </a:prstGeom>
                <a:solidFill>
                  <a:schemeClr val="accent1">
                    <a:alpha val="49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</p:grpSp>
          <p:sp>
            <p:nvSpPr>
              <p:cNvPr id="15" name="Rettangolo con angoli arrotondati 14">
                <a:extLst>
                  <a:ext uri="{FF2B5EF4-FFF2-40B4-BE49-F238E27FC236}">
                    <a16:creationId xmlns:a16="http://schemas.microsoft.com/office/drawing/2014/main" id="{5BD8F6F9-B8EA-D616-DB64-18CB7EC36960}"/>
                  </a:ext>
                </a:extLst>
              </p:cNvPr>
              <p:cNvSpPr/>
              <p:nvPr/>
            </p:nvSpPr>
            <p:spPr>
              <a:xfrm>
                <a:off x="9230360" y="5132093"/>
                <a:ext cx="1869441" cy="363794"/>
              </a:xfrm>
              <a:prstGeom prst="roundRect">
                <a:avLst/>
              </a:prstGeom>
              <a:solidFill>
                <a:schemeClr val="accent1"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</p:grpSp>
        <p:pic>
          <p:nvPicPr>
            <p:cNvPr id="21" name="Picture 2" descr="image">
              <a:extLst>
                <a:ext uri="{FF2B5EF4-FFF2-40B4-BE49-F238E27FC236}">
                  <a16:creationId xmlns:a16="http://schemas.microsoft.com/office/drawing/2014/main" id="{75D7A274-7208-DF55-A848-4912E798B9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8530" y="1446187"/>
              <a:ext cx="3266493" cy="203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Nav2 — Navigation 2 1.0.0 documentation">
              <a:extLst>
                <a:ext uri="{FF2B5EF4-FFF2-40B4-BE49-F238E27FC236}">
                  <a16:creationId xmlns:a16="http://schemas.microsoft.com/office/drawing/2014/main" id="{D391F62D-6D9B-0583-0643-C81F7BB55F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4079" y="1681258"/>
              <a:ext cx="318878" cy="576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Project </a:t>
            </a:r>
            <a:r>
              <a:rPr lang="it-IT" err="1"/>
              <a:t>Outline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9" name="Segnaposto contenuto 1">
            <a:extLst>
              <a:ext uri="{FF2B5EF4-FFF2-40B4-BE49-F238E27FC236}">
                <a16:creationId xmlns:a16="http://schemas.microsoft.com/office/drawing/2014/main" id="{F9D80061-1D15-B789-79E1-3AD85651441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581656" y="886957"/>
            <a:ext cx="4707607" cy="5052850"/>
          </a:xfrm>
        </p:spPr>
        <p:txBody>
          <a:bodyPr>
            <a:normAutofit/>
          </a:bodyPr>
          <a:lstStyle/>
          <a:p>
            <a:pPr lvl="1"/>
            <a:r>
              <a:rPr lang="it-IT" sz="2000">
                <a:latin typeface="Fira Sans Medium" panose="020B0603050000020004" pitchFamily="34" charset="0"/>
              </a:rPr>
              <a:t>URDF files </a:t>
            </a:r>
            <a:r>
              <a:rPr lang="it-IT" sz="2000" err="1">
                <a:latin typeface="Fira Sans Medium" panose="020B0603050000020004" pitchFamily="34" charset="0"/>
              </a:rPr>
              <a:t>modification</a:t>
            </a:r>
            <a:r>
              <a:rPr lang="it-IT" sz="2000">
                <a:latin typeface="Fira Sans Medium" panose="020B0603050000020004" pitchFamily="34" charset="0"/>
              </a:rPr>
              <a:t> </a:t>
            </a:r>
          </a:p>
          <a:p>
            <a:pPr lvl="2"/>
            <a:r>
              <a:rPr lang="it-IT" sz="1800" err="1">
                <a:latin typeface="Fira Sans Medium" panose="020B0603050000020004" pitchFamily="34" charset="0"/>
              </a:rPr>
              <a:t>LiDAR</a:t>
            </a:r>
            <a:r>
              <a:rPr lang="it-IT" sz="1800">
                <a:latin typeface="Fira Sans Medium" panose="020B0603050000020004" pitchFamily="34" charset="0"/>
              </a:rPr>
              <a:t> 3D</a:t>
            </a:r>
          </a:p>
          <a:p>
            <a:pPr lvl="2"/>
            <a:r>
              <a:rPr lang="it-IT" sz="1800">
                <a:latin typeface="Fira Sans Medium" panose="020B0603050000020004" pitchFamily="34" charset="0"/>
              </a:rPr>
              <a:t>RGBD camera</a:t>
            </a:r>
          </a:p>
          <a:p>
            <a:pPr lvl="2"/>
            <a:r>
              <a:rPr lang="it-IT" sz="1800">
                <a:latin typeface="Fira Sans Medium" panose="020B0603050000020004" pitchFamily="34" charset="0"/>
              </a:rPr>
              <a:t>Sensor tuning</a:t>
            </a:r>
          </a:p>
          <a:p>
            <a:pPr lvl="1"/>
            <a:r>
              <a:rPr lang="it-IT" sz="2000">
                <a:latin typeface="Fira Sans Medium" panose="020B0603050000020004" pitchFamily="34" charset="0"/>
              </a:rPr>
              <a:t>SLAM features</a:t>
            </a:r>
          </a:p>
          <a:p>
            <a:pPr lvl="2"/>
            <a:r>
              <a:rPr lang="it-IT" sz="1800">
                <a:latin typeface="Fira Sans Medium" panose="020B0603050000020004" pitchFamily="34" charset="0"/>
              </a:rPr>
              <a:t>Maps </a:t>
            </a:r>
            <a:r>
              <a:rPr lang="it-IT" sz="1800" err="1">
                <a:latin typeface="Fira Sans Medium" panose="020B0603050000020004" pitchFamily="34" charset="0"/>
              </a:rPr>
              <a:t>yaml</a:t>
            </a:r>
            <a:r>
              <a:rPr lang="it-IT" sz="1800">
                <a:latin typeface="Fira Sans Medium" panose="020B0603050000020004" pitchFamily="34" charset="0"/>
              </a:rPr>
              <a:t> files </a:t>
            </a:r>
            <a:r>
              <a:rPr lang="it-IT" sz="1800" err="1">
                <a:latin typeface="Fira Sans Medium" panose="020B0603050000020004" pitchFamily="34" charset="0"/>
              </a:rPr>
              <a:t>creation</a:t>
            </a:r>
            <a:endParaRPr lang="it-IT" sz="1800">
              <a:latin typeface="Fira Sans Medium" panose="020B0603050000020004" pitchFamily="34" charset="0"/>
            </a:endParaRPr>
          </a:p>
          <a:p>
            <a:pPr lvl="1"/>
            <a:r>
              <a:rPr lang="it-IT" sz="2000">
                <a:latin typeface="Fira Sans Medium" panose="020B0603050000020004" pitchFamily="34" charset="0"/>
              </a:rPr>
              <a:t>Integration with </a:t>
            </a:r>
            <a:r>
              <a:rPr lang="it-IT" sz="2000" err="1">
                <a:latin typeface="Fira Sans Medium" panose="020B0603050000020004" pitchFamily="34" charset="0"/>
              </a:rPr>
              <a:t>Spatio-Temporal</a:t>
            </a:r>
            <a:r>
              <a:rPr lang="it-IT" sz="2000">
                <a:latin typeface="Fira Sans Medium" panose="020B0603050000020004" pitchFamily="34" charset="0"/>
              </a:rPr>
              <a:t> Voxel Layer (STVL) Nav2 plugin </a:t>
            </a:r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39ACBE58-25DF-0304-D674-5DCFB6C6E7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1869" y="5820096"/>
            <a:ext cx="4678346" cy="429888"/>
          </a:xfrm>
        </p:spPr>
        <p:txBody>
          <a:bodyPr/>
          <a:lstStyle/>
          <a:p>
            <a:r>
              <a:rPr lang="it-IT">
                <a:hlinkClick r:id="rId5"/>
              </a:rPr>
              <a:t>https://github.com/mic-pest/SofAr_assignment/tree/master/linorobot2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239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F007CF-284F-A548-AE45-9814C3176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1600" b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Foto modello robot</a:t>
            </a:r>
          </a:p>
          <a:p>
            <a:r>
              <a:rPr lang="it-IT" sz="1600" b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Screenshot</a:t>
            </a:r>
            <a:r>
              <a:rPr lang="it-IT" sz="1600" b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 mappe usate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3A7F07-3358-D849-81AC-5CF9A705DB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87BB5BF-F4E9-F042-B490-25B7B151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Linorobot2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E1CFF18-8395-2677-007F-C2CD3C954C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65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F007CF-284F-A548-AE45-9814C3176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3D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LiDAR</a:t>
            </a:r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 Sensor voxel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grid</a:t>
            </a:r>
            <a:endParaRPr lang="it-IT" sz="1600" b="0" dirty="0">
              <a:solidFill>
                <a:schemeClr val="tx1"/>
              </a:solidFill>
              <a:latin typeface="Fira Sans Medium" panose="020B0503050000020004" pitchFamily="34" charset="0"/>
              <a:ea typeface="+mn-ea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9E78CB-E973-0E4F-94BB-67D40E650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3D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LiDAR</a:t>
            </a:r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sensor</a:t>
            </a:r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pointcloud</a:t>
            </a:r>
            <a:endParaRPr lang="it-IT" sz="1600" b="0" dirty="0">
              <a:solidFill>
                <a:schemeClr val="tx1"/>
              </a:solidFill>
              <a:latin typeface="Fira Sans Medium" panose="020B0503050000020004" pitchFamily="34" charset="0"/>
              <a:ea typeface="+mn-ea"/>
            </a:endParaRP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3A7F07-3358-D849-81AC-5CF9A705DB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87BB5BF-F4E9-F042-B490-25B7B151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Linorobot2 </a:t>
            </a:r>
            <a:r>
              <a:rPr lang="it-IT" err="1"/>
              <a:t>Simulation</a:t>
            </a:r>
            <a:r>
              <a:rPr lang="it-IT"/>
              <a:t> – Office Environment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B9C377-64BA-4EAA-834C-CD455ED29D1C}"/>
              </a:ext>
            </a:extLst>
          </p:cNvPr>
          <p:cNvSpPr txBox="1"/>
          <p:nvPr/>
        </p:nvSpPr>
        <p:spPr>
          <a:xfrm>
            <a:off x="838201" y="2511376"/>
            <a:ext cx="51177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Fira Sans Medium" panose="020B0503050000020004" pitchFamily="34" charset="0"/>
              </a:rPr>
              <a:t>Breve descrizione dei </a:t>
            </a:r>
            <a:r>
              <a:rPr lang="it-IT" sz="1400" err="1">
                <a:latin typeface="Fira Sans Medium" panose="020B0503050000020004" pitchFamily="34" charset="0"/>
              </a:rPr>
              <a:t>topic</a:t>
            </a:r>
            <a:r>
              <a:rPr lang="it-IT" sz="1400">
                <a:latin typeface="Fira Sans Medium" panose="020B0503050000020004" pitchFamily="34" charset="0"/>
              </a:rPr>
              <a:t>, dimensione voxel </a:t>
            </a:r>
            <a:r>
              <a:rPr lang="it-IT" sz="1400" err="1">
                <a:latin typeface="Fira Sans Medium" panose="020B0503050000020004" pitchFamily="34" charset="0"/>
              </a:rPr>
              <a:t>ecc</a:t>
            </a:r>
            <a:r>
              <a:rPr lang="it-IT" sz="1400">
                <a:latin typeface="Fira Sans Medium" panose="020B0503050000020004" pitchFamily="34" charset="0"/>
              </a:rPr>
              <a:t>….</a:t>
            </a:r>
          </a:p>
          <a:p>
            <a:endParaRPr lang="it-IT" sz="1400">
              <a:latin typeface="Fira Sans Medium" panose="020B0503050000020004" pitchFamily="34" charset="0"/>
            </a:endParaRPr>
          </a:p>
          <a:p>
            <a:r>
              <a:rPr lang="it-IT" sz="1400">
                <a:latin typeface="Fira Sans Medium" panose="020B0503050000020004" pitchFamily="34" charset="0"/>
              </a:rPr>
              <a:t>Analizzare le differenze</a:t>
            </a:r>
          </a:p>
          <a:p>
            <a:endParaRPr lang="it-IT" sz="1400">
              <a:latin typeface="Fira Sans Medium" panose="020B0503050000020004" pitchFamily="34" charset="0"/>
            </a:endParaRP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AC14BD-8CFA-4C16-B2DC-6C5D87B0C389}"/>
              </a:ext>
            </a:extLst>
          </p:cNvPr>
          <p:cNvSpPr txBox="1"/>
          <p:nvPr/>
        </p:nvSpPr>
        <p:spPr>
          <a:xfrm>
            <a:off x="6293921" y="2511374"/>
            <a:ext cx="5117757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Fira Sans Medium" panose="020B0503050000020004" pitchFamily="34" charset="0"/>
              </a:rPr>
              <a:t>Breve descrizione dei </a:t>
            </a:r>
            <a:r>
              <a:rPr lang="it-IT" sz="1400" err="1">
                <a:latin typeface="Fira Sans Medium" panose="020B0503050000020004" pitchFamily="34" charset="0"/>
              </a:rPr>
              <a:t>topic</a:t>
            </a:r>
            <a:r>
              <a:rPr lang="it-IT" sz="1400">
                <a:latin typeface="Fira Sans Medium" panose="020B0503050000020004" pitchFamily="34" charset="0"/>
              </a:rPr>
              <a:t>, dimensione voxel </a:t>
            </a:r>
            <a:r>
              <a:rPr lang="it-IT" sz="1400" err="1">
                <a:latin typeface="Fira Sans Medium" panose="020B0503050000020004" pitchFamily="34" charset="0"/>
              </a:rPr>
              <a:t>ecc</a:t>
            </a:r>
            <a:r>
              <a:rPr lang="it-IT" sz="1400">
                <a:latin typeface="Fira Sans Medium" panose="020B0503050000020004" pitchFamily="34" charset="0"/>
              </a:rPr>
              <a:t>….</a:t>
            </a:r>
          </a:p>
          <a:p>
            <a:endParaRPr lang="it-IT" sz="1400">
              <a:latin typeface="Fira Sans Medium" panose="020B0503050000020004" pitchFamily="34" charset="0"/>
            </a:endParaRPr>
          </a:p>
          <a:p>
            <a:r>
              <a:rPr lang="it-IT" sz="1400">
                <a:latin typeface="Fira Sans Medium" panose="020B0503050000020004" pitchFamily="34" charset="0"/>
              </a:rPr>
              <a:t>Analizzare le differenze</a:t>
            </a:r>
          </a:p>
          <a:p>
            <a:pPr marL="285750" indent="-285750">
              <a:buClr>
                <a:srgbClr val="00FF00"/>
              </a:buClr>
              <a:buSzPct val="120000"/>
              <a:buFont typeface="Arial" panose="020B0604020202020204" pitchFamily="34" charset="0"/>
              <a:buChar char="•"/>
            </a:pPr>
            <a:endParaRPr lang="it-IT" sz="16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694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5378FFD2-B226-E140-BD16-8BCCA2FFE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it-IT"/>
              <a:t>VIDEO RVIZ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718436A-1AA5-C440-82F0-468077DB05F4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it-IT"/>
              <a:t>VIDEO RVIZ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F007CF-284F-A548-AE45-9814C3176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RGB-D Sensor voxel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grid</a:t>
            </a:r>
            <a:endParaRPr lang="it-IT" sz="1600" b="0" dirty="0">
              <a:solidFill>
                <a:schemeClr val="tx1"/>
              </a:solidFill>
              <a:latin typeface="Fira Sans Medium" panose="020B0503050000020004" pitchFamily="34" charset="0"/>
              <a:ea typeface="+mn-ea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9E78CB-E973-0E4F-94BB-67D40E650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sz="1600" b="0" dirty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RGB-D Sensor </a:t>
            </a:r>
            <a:r>
              <a:rPr lang="it-IT" sz="1600" b="0" dirty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pointcloud</a:t>
            </a:r>
            <a:endParaRPr lang="it-IT" sz="1600" b="0" dirty="0">
              <a:solidFill>
                <a:schemeClr val="tx1"/>
              </a:solidFill>
              <a:latin typeface="Fira Sans Medium" panose="020B0503050000020004" pitchFamily="34" charset="0"/>
              <a:ea typeface="+mn-ea"/>
            </a:endParaRP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3A7F07-3358-D849-81AC-5CF9A705DB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87BB5BF-F4E9-F042-B490-25B7B151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Linorobot2 </a:t>
            </a:r>
            <a:r>
              <a:rPr lang="it-IT" err="1"/>
              <a:t>Simulation</a:t>
            </a:r>
            <a:r>
              <a:rPr lang="it-IT"/>
              <a:t> – Playground Environment </a:t>
            </a:r>
          </a:p>
        </p:txBody>
      </p:sp>
    </p:spTree>
    <p:extLst>
      <p:ext uri="{BB962C8B-B14F-4D97-AF65-F5344CB8AC3E}">
        <p14:creationId xmlns:p14="http://schemas.microsoft.com/office/powerpoint/2010/main" val="3228568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7F007CF-284F-A548-AE45-9814C31760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sz="1600" b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3D </a:t>
            </a:r>
            <a:r>
              <a:rPr lang="it-IT" sz="1600" b="0" err="1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LiDAR</a:t>
            </a:r>
            <a:r>
              <a:rPr lang="it-IT" sz="1600" b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 Sensor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B9E78CB-E973-0E4F-94BB-67D40E6500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it-IT" sz="1600" b="0">
                <a:solidFill>
                  <a:schemeClr val="tx1"/>
                </a:solidFill>
                <a:latin typeface="Fira Sans Medium" panose="020B0503050000020004" pitchFamily="34" charset="0"/>
                <a:ea typeface="+mn-ea"/>
              </a:rPr>
              <a:t>RGB-D Sensor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93A7F07-3358-D849-81AC-5CF9A705DB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B87BB5BF-F4E9-F042-B490-25B7B1519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Linorobot2 </a:t>
            </a:r>
            <a:r>
              <a:rPr lang="it-IT" err="1"/>
              <a:t>Simulation</a:t>
            </a:r>
            <a:r>
              <a:rPr lang="it-IT"/>
              <a:t> – 3D </a:t>
            </a:r>
            <a:r>
              <a:rPr lang="it-IT" err="1"/>
              <a:t>LiDAR</a:t>
            </a:r>
            <a:r>
              <a:rPr lang="it-IT"/>
              <a:t> vs RGB-D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7B9C377-64BA-4EAA-834C-CD455ED29D1C}"/>
              </a:ext>
            </a:extLst>
          </p:cNvPr>
          <p:cNvSpPr txBox="1"/>
          <p:nvPr/>
        </p:nvSpPr>
        <p:spPr>
          <a:xfrm>
            <a:off x="838201" y="2511376"/>
            <a:ext cx="511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Fira Sans Medium" panose="020B0503050000020004" pitchFamily="34" charset="0"/>
              </a:rPr>
              <a:t>PRO / CONTRO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AAC14BD-8CFA-4C16-B2DC-6C5D87B0C389}"/>
              </a:ext>
            </a:extLst>
          </p:cNvPr>
          <p:cNvSpPr txBox="1"/>
          <p:nvPr/>
        </p:nvSpPr>
        <p:spPr>
          <a:xfrm>
            <a:off x="6293921" y="2511374"/>
            <a:ext cx="5117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Fira Sans Medium" panose="020B0503050000020004" pitchFamily="34" charset="0"/>
              </a:rPr>
              <a:t>PRO / CONTRO</a:t>
            </a:r>
          </a:p>
        </p:txBody>
      </p:sp>
    </p:spTree>
    <p:extLst>
      <p:ext uri="{BB962C8B-B14F-4D97-AF65-F5344CB8AC3E}">
        <p14:creationId xmlns:p14="http://schemas.microsoft.com/office/powerpoint/2010/main" val="2768143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UML – </a:t>
            </a:r>
            <a:r>
              <a:rPr lang="it-IT" err="1"/>
              <a:t>Unified</a:t>
            </a:r>
            <a:r>
              <a:rPr lang="it-IT"/>
              <a:t> </a:t>
            </a:r>
            <a:r>
              <a:rPr lang="it-IT" err="1"/>
              <a:t>Modelling</a:t>
            </a:r>
            <a:r>
              <a:rPr lang="it-IT"/>
              <a:t> Language</a:t>
            </a:r>
          </a:p>
        </p:txBody>
      </p:sp>
    </p:spTree>
    <p:extLst>
      <p:ext uri="{BB962C8B-B14F-4D97-AF65-F5344CB8AC3E}">
        <p14:creationId xmlns:p14="http://schemas.microsoft.com/office/powerpoint/2010/main" val="3993901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66016892-186A-9A40-8B09-6FF54F79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Nav2 RQT </a:t>
            </a:r>
            <a:r>
              <a:rPr lang="it-IT" err="1"/>
              <a:t>Topic’s</a:t>
            </a:r>
            <a:r>
              <a:rPr lang="it-IT"/>
              <a:t> </a:t>
            </a:r>
            <a:r>
              <a:rPr lang="it-IT" err="1"/>
              <a:t>Graph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B002287-6745-0542-857C-08571A321B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17</a:t>
            </a:fld>
            <a:endParaRPr lang="it-IT"/>
          </a:p>
        </p:txBody>
      </p:sp>
      <p:pic>
        <p:nvPicPr>
          <p:cNvPr id="12" name="Picture 2" descr="rosgraph">
            <a:extLst>
              <a:ext uri="{FF2B5EF4-FFF2-40B4-BE49-F238E27FC236}">
                <a16:creationId xmlns:a16="http://schemas.microsoft.com/office/drawing/2014/main" id="{2BA75C44-955B-47A2-5A58-5E4E3A332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747" y="859456"/>
            <a:ext cx="7586505" cy="58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434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What’s</a:t>
            </a:r>
            <a:r>
              <a:rPr lang="it-IT"/>
              <a:t> Next?</a:t>
            </a:r>
          </a:p>
        </p:txBody>
      </p:sp>
    </p:spTree>
    <p:extLst>
      <p:ext uri="{BB962C8B-B14F-4D97-AF65-F5344CB8AC3E}">
        <p14:creationId xmlns:p14="http://schemas.microsoft.com/office/powerpoint/2010/main" val="370562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What’s</a:t>
            </a:r>
            <a:r>
              <a:rPr lang="it-IT"/>
              <a:t> Next?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19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A1C89-3078-4A71-908C-69982417B528}"/>
              </a:ext>
            </a:extLst>
          </p:cNvPr>
          <p:cNvSpPr txBox="1"/>
          <p:nvPr/>
        </p:nvSpPr>
        <p:spPr>
          <a:xfrm>
            <a:off x="838200" y="1551563"/>
            <a:ext cx="55609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Fira Sans Medium" panose="020B0503050000020004" pitchFamily="34" charset="0"/>
              </a:rPr>
              <a:t>Implementazione su altri tipi di robot</a:t>
            </a:r>
          </a:p>
        </p:txBody>
      </p:sp>
    </p:spTree>
    <p:extLst>
      <p:ext uri="{BB962C8B-B14F-4D97-AF65-F5344CB8AC3E}">
        <p14:creationId xmlns:p14="http://schemas.microsoft.com/office/powerpoint/2010/main" val="280363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Navigation2</a:t>
            </a:r>
          </a:p>
        </p:txBody>
      </p:sp>
    </p:spTree>
    <p:extLst>
      <p:ext uri="{BB962C8B-B14F-4D97-AF65-F5344CB8AC3E}">
        <p14:creationId xmlns:p14="http://schemas.microsoft.com/office/powerpoint/2010/main" val="2992363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Repository, </a:t>
            </a:r>
            <a:r>
              <a:rPr lang="it-IT" err="1"/>
              <a:t>Documentation</a:t>
            </a:r>
            <a:r>
              <a:rPr lang="it-IT"/>
              <a:t> and </a:t>
            </a:r>
            <a:r>
              <a:rPr lang="it-IT" err="1"/>
              <a:t>Issue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20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A1C89-3078-4A71-908C-69982417B528}"/>
              </a:ext>
            </a:extLst>
          </p:cNvPr>
          <p:cNvSpPr txBox="1"/>
          <p:nvPr/>
        </p:nvSpPr>
        <p:spPr>
          <a:xfrm>
            <a:off x="838200" y="1551563"/>
            <a:ext cx="6897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latin typeface="Fira Sans Medium" panose="020B0503050000020004" pitchFamily="34" charset="0"/>
              </a:rPr>
              <a:t>Tutti i link delle repository, documentazioni </a:t>
            </a:r>
            <a:r>
              <a:rPr lang="it-IT" sz="1400" err="1">
                <a:latin typeface="Fira Sans Medium" panose="020B0503050000020004" pitchFamily="34" charset="0"/>
              </a:rPr>
              <a:t>ecc</a:t>
            </a:r>
            <a:r>
              <a:rPr lang="it-IT" sz="1400">
                <a:latin typeface="Fira Sans Medium" panose="020B0503050000020004" pitchFamily="34" charset="0"/>
              </a:rPr>
              <a:t>… (nostra repo, nav2, STVL, …)</a:t>
            </a:r>
          </a:p>
        </p:txBody>
      </p:sp>
    </p:spTree>
    <p:extLst>
      <p:ext uri="{BB962C8B-B14F-4D97-AF65-F5344CB8AC3E}">
        <p14:creationId xmlns:p14="http://schemas.microsoft.com/office/powerpoint/2010/main" val="14968554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645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Navigation2 - </a:t>
            </a:r>
            <a:r>
              <a:rPr lang="it-IT" err="1"/>
              <a:t>Overview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9" name="Segnaposto contenuto 1">
            <a:extLst>
              <a:ext uri="{FF2B5EF4-FFF2-40B4-BE49-F238E27FC236}">
                <a16:creationId xmlns:a16="http://schemas.microsoft.com/office/drawing/2014/main" id="{F9D80061-1D15-B789-79E1-3AD85651441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932417"/>
            <a:ext cx="3773129" cy="4993165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SzPct val="120000"/>
            </a:pPr>
            <a:r>
              <a:rPr lang="it-IT" sz="1600" err="1"/>
              <a:t>Autonomous</a:t>
            </a:r>
            <a:r>
              <a:rPr lang="it-IT" sz="1600"/>
              <a:t> mobile robot </a:t>
            </a:r>
            <a:r>
              <a:rPr lang="it-IT" sz="1600" err="1"/>
              <a:t>navigation</a:t>
            </a:r>
            <a:r>
              <a:rPr lang="it-IT" sz="1600"/>
              <a:t> framework</a:t>
            </a:r>
            <a:r>
              <a:rPr lang="it-IT" sz="1600">
                <a:latin typeface="Fira Sans Medium" panose="020B0603050000020004" pitchFamily="34" charset="0"/>
                <a:ea typeface="Roboto Slab" panose="020B0604020202020204" charset="0"/>
              </a:rPr>
              <a:t> </a:t>
            </a:r>
            <a:r>
              <a:rPr lang="it-IT" sz="1600" err="1">
                <a:latin typeface="Fira Sans Medium" panose="020B0603050000020004" pitchFamily="34" charset="0"/>
                <a:ea typeface="Roboto Slab" panose="020B0604020202020204" charset="0"/>
              </a:rPr>
              <a:t>based</a:t>
            </a:r>
            <a:r>
              <a:rPr lang="it-IT" sz="1600">
                <a:latin typeface="Fira Sans Medium" panose="020B0603050000020004" pitchFamily="34" charset="0"/>
                <a:ea typeface="Roboto Slab" panose="020B0604020202020204" charset="0"/>
              </a:rPr>
              <a:t> on </a:t>
            </a:r>
            <a:r>
              <a:rPr lang="it-IT" sz="1600" err="1">
                <a:latin typeface="Fira Sans Medium" panose="020B0603050000020004" pitchFamily="34" charset="0"/>
                <a:ea typeface="Roboto Slab" panose="020B0604020202020204" charset="0"/>
              </a:rPr>
              <a:t>independent</a:t>
            </a:r>
            <a:r>
              <a:rPr lang="it-IT" sz="1600">
                <a:latin typeface="Fira Sans Medium" panose="020B0603050000020004" pitchFamily="34" charset="0"/>
                <a:ea typeface="Roboto Slab" panose="020B0604020202020204" charset="0"/>
              </a:rPr>
              <a:t> modular servers.</a:t>
            </a:r>
          </a:p>
          <a:p>
            <a:pPr>
              <a:lnSpc>
                <a:spcPct val="120000"/>
              </a:lnSpc>
              <a:buSzPct val="120000"/>
            </a:pPr>
            <a:endParaRPr lang="it-IT" sz="1600">
              <a:latin typeface="Fira Sans Medium" panose="020B0603050000020004" pitchFamily="34" charset="0"/>
              <a:ea typeface="Roboto Slab" panose="020B0604020202020204" charset="0"/>
            </a:endParaRPr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Behavior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Tree-based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navigation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.</a:t>
            </a:r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Multiple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local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trajectory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 and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path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 planners.</a:t>
            </a:r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Sensors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 processing for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collision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avoidance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.</a:t>
            </a:r>
          </a:p>
          <a:p>
            <a:pPr>
              <a:lnSpc>
                <a:spcPct val="120000"/>
              </a:lnSpc>
              <a:buSzPct val="120000"/>
            </a:pPr>
            <a:endParaRPr lang="it-IT" sz="1600">
              <a:solidFill>
                <a:schemeClr val="tx1">
                  <a:lumMod val="65000"/>
                  <a:lumOff val="35000"/>
                </a:schemeClr>
              </a:solidFill>
              <a:latin typeface="Fira Sans Medium" panose="020B0603050000020004" pitchFamily="34" charset="0"/>
              <a:ea typeface="Roboto Slab" panose="020B0604020202020204" charset="0"/>
            </a:endParaRPr>
          </a:p>
          <a:p>
            <a:pPr>
              <a:lnSpc>
                <a:spcPct val="120000"/>
              </a:lnSpc>
              <a:buSzPct val="120000"/>
            </a:pP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But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also</a:t>
            </a:r>
            <a:r>
              <a:rPr lang="it-IT" sz="1600">
                <a:latin typeface="Fira Sans Medium" panose="020B0603050000020004" pitchFamily="34" charset="0"/>
                <a:ea typeface="Roboto Slab" panose="020B0604020202020204" charset="0"/>
              </a:rPr>
              <a:t>: r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ecovery </a:t>
            </a:r>
            <a:r>
              <a:rPr lang="it-IT" sz="16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behaviors</a:t>
            </a:r>
            <a:r>
              <a:rPr lang="it-IT" sz="1600">
                <a:latin typeface="Fira Sans Medium" panose="020B0603050000020004" pitchFamily="34" charset="0"/>
                <a:ea typeface="Roboto Slab" panose="020B0604020202020204" charset="0"/>
              </a:rPr>
              <a:t>, p</a:t>
            </a:r>
            <a:r>
              <a:rPr lang="it-IT" sz="16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603050000020004" pitchFamily="34" charset="0"/>
                <a:ea typeface="Roboto Slab" panose="020B0604020202020204" charset="0"/>
              </a:rPr>
              <a:t>ositioning system, lifecycle manager.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062715E0-2720-72D4-29F3-646C1F8D33A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0489" y="5926467"/>
            <a:ext cx="3940277" cy="429888"/>
          </a:xfrm>
        </p:spPr>
        <p:txBody>
          <a:bodyPr/>
          <a:lstStyle/>
          <a:p>
            <a:r>
              <a:rPr lang="it-IT">
                <a:hlinkClick r:id="rId2"/>
              </a:rPr>
              <a:t>https://navigation.ros.org/index.html</a:t>
            </a:r>
            <a:endParaRPr lang="it-IT"/>
          </a:p>
        </p:txBody>
      </p:sp>
      <p:sp>
        <p:nvSpPr>
          <p:cNvPr id="13" name="Segnaposto contenuto 1">
            <a:extLst>
              <a:ext uri="{FF2B5EF4-FFF2-40B4-BE49-F238E27FC236}">
                <a16:creationId xmlns:a16="http://schemas.microsoft.com/office/drawing/2014/main" id="{F02112AD-B9BE-B3EF-2CDE-AD46424C4D04}"/>
              </a:ext>
            </a:extLst>
          </p:cNvPr>
          <p:cNvSpPr txBox="1">
            <a:spLocks/>
          </p:cNvSpPr>
          <p:nvPr/>
        </p:nvSpPr>
        <p:spPr>
          <a:xfrm>
            <a:off x="870489" y="932417"/>
            <a:ext cx="3662181" cy="16380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766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it-IT" sz="1800"/>
          </a:p>
        </p:txBody>
      </p:sp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01A9B03A-0AB8-767F-DE9D-DFC5ECAF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83" y="1501272"/>
            <a:ext cx="6608855" cy="4122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949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Navigation2 - </a:t>
            </a:r>
            <a:r>
              <a:rPr lang="it-IT" err="1"/>
              <a:t>Overview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9" name="Segnaposto contenuto 1">
            <a:extLst>
              <a:ext uri="{FF2B5EF4-FFF2-40B4-BE49-F238E27FC236}">
                <a16:creationId xmlns:a16="http://schemas.microsoft.com/office/drawing/2014/main" id="{F9D80061-1D15-B789-79E1-3AD85651441A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924718"/>
            <a:ext cx="4874342" cy="500856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it-IT" sz="20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Independent Servers and Plugins</a:t>
            </a:r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i="1">
                <a:solidFill>
                  <a:schemeClr val="tx1"/>
                </a:solidFill>
              </a:rPr>
              <a:t>Map Server</a:t>
            </a:r>
            <a:r>
              <a:rPr lang="en-US"/>
              <a:t>, load, and store maps</a:t>
            </a:r>
          </a:p>
          <a:p>
            <a:pPr marL="285750" indent="-285750" algn="l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tx1"/>
                </a:solidFill>
                <a:latin typeface="Fira Sans Medium" panose="020B0503050000020004" pitchFamily="34" charset="0"/>
              </a:rPr>
              <a:t>AMCL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, localize the robot on the map</a:t>
            </a:r>
          </a:p>
          <a:p>
            <a:pPr marL="285750" indent="-285750" algn="l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tx1"/>
                </a:solidFill>
                <a:latin typeface="Fira Sans Medium" panose="020B0503050000020004" pitchFamily="34" charset="0"/>
              </a:rPr>
              <a:t>Nav2 Planner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, plan a path from A to B around obstacles</a:t>
            </a:r>
          </a:p>
          <a:p>
            <a:pPr marL="285750" indent="-285750" algn="l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tx1"/>
                </a:solidFill>
                <a:latin typeface="Fira Sans Medium" panose="020B0503050000020004" pitchFamily="34" charset="0"/>
              </a:rPr>
              <a:t>Nav2 Controller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, control the robot as it follows the path</a:t>
            </a:r>
          </a:p>
          <a:p>
            <a:pPr marL="285750" indent="-285750" algn="l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2000" i="1">
                <a:solidFill>
                  <a:schemeClr val="tx1"/>
                </a:solidFill>
                <a:latin typeface="Fira Sans Medium" panose="020B0503050000020004" pitchFamily="34" charset="0"/>
              </a:rPr>
              <a:t>Nav2 Smoother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, smooth path plans to be more continuous and feasible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A89FAD30-BE10-3B9A-9314-0256375A0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582" y="4342384"/>
            <a:ext cx="4963218" cy="1590897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9B54F75-D7FC-F017-9E90-568D8EB921EB}"/>
              </a:ext>
            </a:extLst>
          </p:cNvPr>
          <p:cNvSpPr txBox="1"/>
          <p:nvPr/>
        </p:nvSpPr>
        <p:spPr>
          <a:xfrm>
            <a:off x="6128991" y="1917223"/>
            <a:ext cx="5590622" cy="228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2000" i="1">
                <a:latin typeface="Fira Sans Medium" panose="020B0503050000020004" pitchFamily="34" charset="0"/>
              </a:rPr>
              <a:t>Nav2 </a:t>
            </a:r>
            <a:r>
              <a:rPr lang="en-US" sz="2000" i="1" err="1">
                <a:latin typeface="Fira Sans Medium" panose="020B0503050000020004" pitchFamily="34" charset="0"/>
              </a:rPr>
              <a:t>Costmap</a:t>
            </a:r>
            <a:r>
              <a:rPr lang="en-US" sz="2000" i="1">
                <a:latin typeface="Fira Sans Medium" panose="020B0503050000020004" pitchFamily="34" charset="0"/>
              </a:rPr>
              <a:t> 2D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, convert sensor data into a </a:t>
            </a:r>
            <a:r>
              <a:rPr lang="en-US" sz="20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costmap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 representation of the world</a:t>
            </a:r>
          </a:p>
          <a:p>
            <a:pPr marL="285750" indent="-285750" algn="l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2000" i="1">
                <a:latin typeface="Fira Sans Medium" panose="020B0503050000020004" pitchFamily="34" charset="0"/>
              </a:rPr>
              <a:t>Nav2 Recoveries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, compute recovery behaviors in case of failure</a:t>
            </a:r>
          </a:p>
          <a:p>
            <a:pPr marL="285750" indent="-285750" algn="l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2000" i="1">
                <a:latin typeface="Fira Sans Medium" panose="020B0503050000020004" pitchFamily="34" charset="0"/>
              </a:rPr>
              <a:t>Nav2 Core</a:t>
            </a:r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, plugins to enable your own custom algorithms and behaviors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C0151D05-7B26-8804-6FB0-6D28631FD8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0489" y="5926467"/>
            <a:ext cx="3940277" cy="429888"/>
          </a:xfrm>
        </p:spPr>
        <p:txBody>
          <a:bodyPr/>
          <a:lstStyle/>
          <a:p>
            <a:r>
              <a:rPr lang="it-IT">
                <a:hlinkClick r:id="rId3"/>
              </a:rPr>
              <a:t>https://navigation.ros.org/index.html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295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err="1"/>
              <a:t>Spatio-Temporal</a:t>
            </a:r>
            <a:r>
              <a:rPr lang="it-IT"/>
              <a:t> Voxel Layer (STVL)</a:t>
            </a:r>
          </a:p>
        </p:txBody>
      </p:sp>
    </p:spTree>
    <p:extLst>
      <p:ext uri="{BB962C8B-B14F-4D97-AF65-F5344CB8AC3E}">
        <p14:creationId xmlns:p14="http://schemas.microsoft.com/office/powerpoint/2010/main" val="313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STVL - </a:t>
            </a:r>
            <a:r>
              <a:rPr lang="it-IT" err="1"/>
              <a:t>Overview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1F63E41-3C69-D44C-8CDB-0C0A33EB3924}"/>
              </a:ext>
            </a:extLst>
          </p:cNvPr>
          <p:cNvSpPr txBox="1"/>
          <p:nvPr/>
        </p:nvSpPr>
        <p:spPr>
          <a:xfrm>
            <a:off x="838200" y="1376667"/>
            <a:ext cx="543052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SzPct val="120000"/>
            </a:pPr>
            <a:endParaRPr lang="en-US" b="1">
              <a:solidFill>
                <a:schemeClr val="tx1">
                  <a:lumMod val="65000"/>
                  <a:lumOff val="35000"/>
                </a:schemeClr>
              </a:solidFill>
              <a:latin typeface="Fira Sans Medium" panose="020B0503050000020004" pitchFamily="34" charset="0"/>
            </a:endParaRPr>
          </a:p>
          <a:p>
            <a:pPr>
              <a:buSzPct val="120000"/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Navigation2 plugin that efficiently maintains temporal 3D sparse volumetric voxel grid with decay through sensor models</a:t>
            </a:r>
          </a:p>
          <a:p>
            <a:pPr>
              <a:buSzPct val="120000"/>
            </a:pPr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Fira Sans Medium" panose="020B0503050000020004" pitchFamily="34" charset="0"/>
            </a:endParaRPr>
          </a:p>
        </p:txBody>
      </p:sp>
      <p:sp>
        <p:nvSpPr>
          <p:cNvPr id="10" name="Segnaposto contenuto 1">
            <a:extLst>
              <a:ext uri="{FF2B5EF4-FFF2-40B4-BE49-F238E27FC236}">
                <a16:creationId xmlns:a16="http://schemas.microsoft.com/office/drawing/2014/main" id="{B5150C87-01D8-1121-3BF2-3D620462C962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713935" y="2697495"/>
            <a:ext cx="6014884" cy="2407813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Replacement for the standard voxel representation of the environment</a:t>
            </a:r>
            <a:endParaRPr lang="en-US" sz="1800" i="1">
              <a:solidFill>
                <a:schemeClr val="tx1"/>
              </a:solidFill>
              <a:latin typeface="Fira Sans Medium" panose="020B0503050000020004" pitchFamily="34" charset="0"/>
            </a:endParaRPr>
          </a:p>
          <a:p>
            <a:pPr marL="285750" indent="-285750" algn="l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Wrapped with ROS tools and interfaces to the navigation stack for uses in standard ROS configurations and other systems</a:t>
            </a:r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26A1AC61-933C-4E29-51E5-62DE79E093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5747075"/>
            <a:ext cx="10515600" cy="429888"/>
          </a:xfrm>
        </p:spPr>
        <p:txBody>
          <a:bodyPr/>
          <a:lstStyle/>
          <a:p>
            <a:r>
              <a:rPr lang="it-IT">
                <a:hlinkClick r:id="rId2"/>
              </a:rPr>
              <a:t>https://github.com/SteveMacenski/spatio_temporal_voxel_layer/</a:t>
            </a:r>
            <a:endParaRPr lang="it-IT"/>
          </a:p>
        </p:txBody>
      </p:sp>
      <p:pic>
        <p:nvPicPr>
          <p:cNvPr id="18" name="Picture 2" descr="openvdb2">
            <a:extLst>
              <a:ext uri="{FF2B5EF4-FFF2-40B4-BE49-F238E27FC236}">
                <a16:creationId xmlns:a16="http://schemas.microsoft.com/office/drawing/2014/main" id="{DB16F426-8CEF-E180-FCF7-4DF87E49B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70"/>
          <a:stretch/>
        </p:blipFill>
        <p:spPr bwMode="auto">
          <a:xfrm>
            <a:off x="6813212" y="414951"/>
            <a:ext cx="4943526" cy="301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ezgif com-video-to-gif">
            <a:extLst>
              <a:ext uri="{FF2B5EF4-FFF2-40B4-BE49-F238E27FC236}">
                <a16:creationId xmlns:a16="http://schemas.microsoft.com/office/drawing/2014/main" id="{33A32842-C4F9-48A5-CC99-05CE632C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138" y="3199461"/>
            <a:ext cx="4927600" cy="301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A4097B62-5D19-9F8E-FA5A-9C95CF51C41D}"/>
              </a:ext>
            </a:extLst>
          </p:cNvPr>
          <p:cNvSpPr/>
          <p:nvPr/>
        </p:nvSpPr>
        <p:spPr>
          <a:xfrm>
            <a:off x="6543041" y="3089884"/>
            <a:ext cx="5317426" cy="1095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2657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Why</a:t>
            </a:r>
            <a:r>
              <a:rPr lang="it-IT"/>
              <a:t> STVL?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>
                <a:hlinkClick r:id="rId2"/>
              </a:rPr>
              <a:t>https://github.com/SteveMacenski/spatio_temporal_voxel_layer/</a:t>
            </a:r>
            <a:endParaRPr lang="it-IT"/>
          </a:p>
        </p:txBody>
      </p:sp>
      <p:sp>
        <p:nvSpPr>
          <p:cNvPr id="7" name="Segnaposto contenuto 1">
            <a:extLst>
              <a:ext uri="{FF2B5EF4-FFF2-40B4-BE49-F238E27FC236}">
                <a16:creationId xmlns:a16="http://schemas.microsoft.com/office/drawing/2014/main" id="{15282425-BDAC-B580-7D67-663D191365D3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838200" y="1353788"/>
            <a:ext cx="5522406" cy="3747461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SzPct val="120000"/>
            </a:pPr>
            <a:r>
              <a:rPr lang="en-US" sz="1800" i="1" err="1">
                <a:solidFill>
                  <a:schemeClr val="tx1"/>
                </a:solidFill>
                <a:latin typeface="Fira Sans Medium" panose="020B0503050000020004" pitchFamily="34" charset="0"/>
              </a:rPr>
              <a:t>Spatio</a:t>
            </a:r>
            <a:r>
              <a:rPr lang="en-US" sz="1800" i="1">
                <a:solidFill>
                  <a:schemeClr val="tx1"/>
                </a:solidFill>
              </a:rPr>
              <a:t>-</a:t>
            </a:r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Configurable voxel size and general appearance in </a:t>
            </a:r>
            <a:r>
              <a:rPr lang="en-US" sz="18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rviz</a:t>
            </a:r>
            <a:endParaRPr lang="en-US" sz="1800">
              <a:solidFill>
                <a:schemeClr val="tx1">
                  <a:lumMod val="65000"/>
                  <a:lumOff val="35000"/>
                </a:schemeClr>
              </a:solidFill>
              <a:latin typeface="Fira Sans Medium" panose="020B0503050000020004" pitchFamily="34" charset="0"/>
            </a:endParaRPr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1800"/>
              <a:t>Configurable max and min perceived obstacle height</a:t>
            </a:r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1800"/>
              <a:t>Range within which obstacles are </a:t>
            </a:r>
            <a:r>
              <a:rPr lang="en-US" sz="1800" err="1"/>
              <a:t>voxelized</a:t>
            </a:r>
            <a:endParaRPr lang="en-US" sz="1800"/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1800">
                <a:latin typeface="Fira Sans Medium" panose="020B0503050000020004" pitchFamily="34" charset="0"/>
              </a:rPr>
              <a:t>No assumption on a static environment or map size</a:t>
            </a:r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1800"/>
              <a:t>No maximum number of voxel height constraint</a:t>
            </a:r>
            <a:endParaRPr lang="en-US" sz="1800">
              <a:latin typeface="Fira Sans Medium" panose="020B0503050000020004" pitchFamily="34" charset="0"/>
            </a:endParaRPr>
          </a:p>
        </p:txBody>
      </p:sp>
      <p:sp>
        <p:nvSpPr>
          <p:cNvPr id="9" name="Segnaposto contenuto 1">
            <a:extLst>
              <a:ext uri="{FF2B5EF4-FFF2-40B4-BE49-F238E27FC236}">
                <a16:creationId xmlns:a16="http://schemas.microsoft.com/office/drawing/2014/main" id="{8AE6D9F8-CCCE-57D9-FCC7-4E58D16F928A}"/>
              </a:ext>
            </a:extLst>
          </p:cNvPr>
          <p:cNvSpPr txBox="1">
            <a:spLocks/>
          </p:cNvSpPr>
          <p:nvPr/>
        </p:nvSpPr>
        <p:spPr>
          <a:xfrm>
            <a:off x="6738703" y="554840"/>
            <a:ext cx="5694680" cy="2301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685766" rtl="0" eaLnBrk="1" latinLnBrk="0" hangingPunct="1">
              <a:lnSpc>
                <a:spcPct val="150000"/>
              </a:lnSpc>
              <a:spcBef>
                <a:spcPts val="750"/>
              </a:spcBef>
              <a:buClr>
                <a:schemeClr val="tx1">
                  <a:lumMod val="85000"/>
                  <a:lumOff val="15000"/>
                </a:schemeClr>
              </a:buClr>
              <a:buFont typeface="Fira Sans" panose="020B0503050000020004" pitchFamily="34" charset="0"/>
              <a:buNone/>
              <a:defRPr sz="20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  <a:ea typeface="+mn-ea"/>
                <a:cs typeface="+mn-cs"/>
              </a:defRPr>
            </a:lvl1pPr>
            <a:lvl2pPr marL="514325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2pPr>
            <a:lvl3pPr marL="814348" marR="0" indent="-171442" algn="l" defTabSz="685766" rtl="0" eaLnBrk="1" fontAlgn="auto" latinLnBrk="0" hangingPunct="1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Fira Sans" panose="020B0503050000020004" pitchFamily="34" charset="0"/>
                <a:ea typeface="+mn-ea"/>
                <a:cs typeface="+mn-cs"/>
              </a:defRPr>
            </a:lvl3pPr>
            <a:lvl4pPr marL="1200090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Fira Sans" panose="020B0503050000020004" pitchFamily="34" charset="0"/>
                <a:ea typeface="+mn-ea"/>
                <a:cs typeface="+mn-cs"/>
              </a:defRPr>
            </a:lvl4pPr>
            <a:lvl5pPr marL="1542974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856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739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622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05" indent="-171442" algn="l" defTabSz="685766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SzPct val="120000"/>
            </a:pPr>
            <a:r>
              <a:rPr lang="en-US" sz="1800" i="1">
                <a:solidFill>
                  <a:schemeClr val="tx1"/>
                </a:solidFill>
              </a:rPr>
              <a:t>-Temporal</a:t>
            </a:r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1800"/>
              <a:t>Configurable voxel decay time</a:t>
            </a:r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1800"/>
              <a:t>Persistent mapping capabilities provided by service</a:t>
            </a:r>
          </a:p>
          <a:p>
            <a:pPr marL="285750" indent="-285750">
              <a:lnSpc>
                <a:spcPct val="120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sz="1800"/>
              <a:t>Graphics optimization</a:t>
            </a:r>
          </a:p>
        </p:txBody>
      </p:sp>
      <p:pic>
        <p:nvPicPr>
          <p:cNvPr id="10" name="Picture 6" descr="ezgif com-video-to-gif">
            <a:extLst>
              <a:ext uri="{FF2B5EF4-FFF2-40B4-BE49-F238E27FC236}">
                <a16:creationId xmlns:a16="http://schemas.microsoft.com/office/drawing/2014/main" id="{C0EC328F-7DFC-9A01-8155-47CB87F21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138" y="3035657"/>
            <a:ext cx="4927600" cy="3014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82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A7B6F00A-ED98-374D-A77E-D963C5F25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Why</a:t>
            </a:r>
            <a:r>
              <a:rPr lang="it-IT"/>
              <a:t> STVL?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F3D1F5-AD70-BE43-9175-A167253EB7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C4A954-C260-E84D-8B85-4D54550A05DF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B33FCBE-3C74-C949-87C9-62362B7343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it-IT">
                <a:hlinkClick r:id="rId2"/>
              </a:rPr>
              <a:t>https://github.com/SteveMacenski/spatio_temporal_voxel_layer/</a:t>
            </a: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8A1C89-3078-4A71-908C-69982417B528}"/>
              </a:ext>
            </a:extLst>
          </p:cNvPr>
          <p:cNvSpPr txBox="1"/>
          <p:nvPr/>
        </p:nvSpPr>
        <p:spPr>
          <a:xfrm>
            <a:off x="838200" y="1129427"/>
            <a:ext cx="105156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Local </a:t>
            </a:r>
            <a:r>
              <a:rPr lang="en-US" sz="1600" b="1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Costmap</a:t>
            </a:r>
            <a:endParaRPr lang="en-US" sz="1600" b="1">
              <a:solidFill>
                <a:schemeClr val="tx1">
                  <a:lumMod val="65000"/>
                  <a:lumOff val="35000"/>
                </a:schemeClr>
              </a:solidFill>
              <a:latin typeface="Fira Sans Medium" panose="020B0503050000020004" pitchFamily="34" charset="0"/>
            </a:endParaRP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   -   use of the information coming from the robot before the decay time for the local cost map</a:t>
            </a: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-   operate with more information than other times when the speed is faster or slower</a:t>
            </a: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   -   decay time 5-15 seconds nominally good</a:t>
            </a:r>
          </a:p>
          <a:p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Fira Sans Medium" panose="020B0503050000020004" pitchFamily="34" charset="0"/>
            </a:endParaRPr>
          </a:p>
          <a:p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Fira Sans Medium" panose="020B0503050000020004" pitchFamily="34" charset="0"/>
            </a:endParaRPr>
          </a:p>
          <a:p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Global </a:t>
            </a:r>
            <a:r>
              <a:rPr lang="en-US" sz="1600" b="1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Costmap</a:t>
            </a:r>
            <a:endParaRPr lang="en-US" sz="1600" b="1">
              <a:solidFill>
                <a:schemeClr val="tx1">
                  <a:lumMod val="65000"/>
                  <a:lumOff val="35000"/>
                </a:schemeClr>
              </a:solidFill>
              <a:latin typeface="Fira Sans Medium" panose="020B0503050000020004" pitchFamily="34" charset="0"/>
            </a:endParaRP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   -   time of 15-45 seconds due to things moving in the scene (e.g. shop, warehouse, construction zone, office, etc.)</a:t>
            </a: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   -   possibility of not decaying the voxels in the global map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permanent voxels set decay to -1 (not recommended for planar lidars)</a:t>
            </a:r>
          </a:p>
          <a:p>
            <a:pPr lvl="1"/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Fira Sans Medium" panose="020B0503050000020004" pitchFamily="34" charset="0"/>
            </a:endParaRPr>
          </a:p>
          <a:p>
            <a:endParaRPr lang="en-US" sz="1400">
              <a:solidFill>
                <a:schemeClr val="tx1">
                  <a:lumMod val="65000"/>
                  <a:lumOff val="35000"/>
                </a:schemeClr>
              </a:solidFill>
              <a:latin typeface="Fira Sans Medium" panose="020B0503050000020004" pitchFamily="34" charset="0"/>
            </a:endParaRPr>
          </a:p>
          <a:p>
            <a:r>
              <a:rPr 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Mapping</a:t>
            </a: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   -   map an environment in 3D in real-time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mapping mode will maintain the entire voxel grid and save the map using the services provided (maps may be visualized using </a:t>
            </a:r>
            <a:r>
              <a:rPr lang="en-US" sz="1400" err="1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vdb_viewer</a:t>
            </a:r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)</a:t>
            </a:r>
          </a:p>
          <a:p>
            <a:r>
              <a: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Fira Sans Medium" panose="020B0503050000020004" pitchFamily="34" charset="0"/>
              </a:rPr>
              <a:t>   -   run multiple instances of the layer one to map and other to navigate</a:t>
            </a:r>
          </a:p>
          <a:p>
            <a:endParaRPr lang="it-IT" sz="1400">
              <a:solidFill>
                <a:schemeClr val="tx1">
                  <a:lumMod val="65000"/>
                  <a:lumOff val="35000"/>
                </a:schemeClr>
              </a:solidFill>
              <a:latin typeface="Fira Sans Medium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522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1C9EAE9-98F0-0A46-9326-81E8D38933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Linorobot2</a:t>
            </a:r>
          </a:p>
        </p:txBody>
      </p:sp>
    </p:spTree>
    <p:extLst>
      <p:ext uri="{BB962C8B-B14F-4D97-AF65-F5344CB8AC3E}">
        <p14:creationId xmlns:p14="http://schemas.microsoft.com/office/powerpoint/2010/main" val="32556094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dibris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74676"/>
      </a:accent1>
      <a:accent2>
        <a:srgbClr val="574676"/>
      </a:accent2>
      <a:accent3>
        <a:srgbClr val="574676"/>
      </a:accent3>
      <a:accent4>
        <a:srgbClr val="574676"/>
      </a:accent4>
      <a:accent5>
        <a:srgbClr val="574676"/>
      </a:accent5>
      <a:accent6>
        <a:srgbClr val="574676"/>
      </a:accent6>
      <a:hlink>
        <a:srgbClr val="574676"/>
      </a:hlink>
      <a:folHlink>
        <a:srgbClr val="E7E6E6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marL="0" indent="0" algn="l">
          <a:buNone/>
          <a:defRPr sz="1050" b="0" i="1" dirty="0" smtClean="0">
            <a:latin typeface="Fira Sans" panose="020B05030500000200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F742A23-13A2-42FC-BA91-069BFAAF7DE3}" vid="{C72BE833-5596-4DD4-BFF8-649D71858D9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DIBRIS_POLI_presentazione_widescreen</Template>
  <TotalTime>0</TotalTime>
  <Words>723</Words>
  <Application>Microsoft Office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Fira Sans Medium</vt:lpstr>
      <vt:lpstr>Calibri</vt:lpstr>
      <vt:lpstr>Verdana</vt:lpstr>
      <vt:lpstr>Fira Sans</vt:lpstr>
      <vt:lpstr>Arial</vt:lpstr>
      <vt:lpstr>Roboto Slab</vt:lpstr>
      <vt:lpstr>Tema di Office</vt:lpstr>
      <vt:lpstr>Navigation and 3D Mapping with ROS2</vt:lpstr>
      <vt:lpstr>Navigation2</vt:lpstr>
      <vt:lpstr>Navigation2 - Overview</vt:lpstr>
      <vt:lpstr>Navigation2 - Overview</vt:lpstr>
      <vt:lpstr>Spatio-Temporal Voxel Layer (STVL)</vt:lpstr>
      <vt:lpstr>STVL - Overview</vt:lpstr>
      <vt:lpstr>Why STVL?</vt:lpstr>
      <vt:lpstr>Why STVL?</vt:lpstr>
      <vt:lpstr>Linorobot2</vt:lpstr>
      <vt:lpstr>Linorobot2 Simulation</vt:lpstr>
      <vt:lpstr>Project Outline</vt:lpstr>
      <vt:lpstr>Linorobot2 Simulation</vt:lpstr>
      <vt:lpstr>Linorobot2 Simulation – Office Environment </vt:lpstr>
      <vt:lpstr>Linorobot2 Simulation – Playground Environment </vt:lpstr>
      <vt:lpstr>Linorobot2 Simulation – 3D LiDAR vs RGB-D</vt:lpstr>
      <vt:lpstr>UML – Unified Modelling Language</vt:lpstr>
      <vt:lpstr>Nav2 RQT Topic’s Graph</vt:lpstr>
      <vt:lpstr>What’s Next?</vt:lpstr>
      <vt:lpstr>What’s Next?</vt:lpstr>
      <vt:lpstr>Repository, Documentation and Issue</vt:lpstr>
      <vt:lpstr>Presentazione standard di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Navigation and 3D Mapping with ROS2</dc:title>
  <dc:subject/>
  <dc:creator>Thomas Campagnolo</dc:creator>
  <cp:keywords/>
  <dc:description/>
  <cp:lastModifiedBy>Federico Sacco</cp:lastModifiedBy>
  <cp:revision>1</cp:revision>
  <cp:lastPrinted>2019-04-15T13:03:12Z</cp:lastPrinted>
  <dcterms:created xsi:type="dcterms:W3CDTF">2022-06-14T08:01:51Z</dcterms:created>
  <dcterms:modified xsi:type="dcterms:W3CDTF">2022-06-14T15:46:09Z</dcterms:modified>
  <cp:category/>
</cp:coreProperties>
</file>